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02_785FD7E1.xml" ContentType="application/vnd.ms-powerpoint.comments+xml"/>
  <Override PartName="/ppt/notesSlides/notesSlide1.xml" ContentType="application/vnd.openxmlformats-officedocument.presentationml.notesSlide+xml"/>
  <Override PartName="/ppt/comments/modernComment_104_976D9F7B.xml" ContentType="application/vnd.ms-powerpoint.comments+xml"/>
  <Override PartName="/ppt/comments/modernComment_105_EACEE6D1.xml" ContentType="application/vnd.ms-powerpoint.comments+xml"/>
  <Override PartName="/ppt/notesSlides/notesSlide2.xml" ContentType="application/vnd.openxmlformats-officedocument.presentationml.notesSlide+xml"/>
  <Override PartName="/ppt/comments/modernComment_106_B61F9D37.xml" ContentType="application/vnd.ms-powerpoint.comments+xml"/>
  <Override PartName="/ppt/notesSlides/notesSlide3.xml" ContentType="application/vnd.openxmlformats-officedocument.presentationml.notesSlide+xml"/>
  <Override PartName="/ppt/comments/modernComment_107_F1282063.xml" ContentType="application/vnd.ms-powerpoint.comments+xml"/>
  <Override PartName="/ppt/comments/modernComment_108_D02C1A14.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EA5F400-7E23-0D0D-1B74-BAB73C5D9729}" name="Guest User" initials="GU" userId="4311dfe274a6d429" providerId="Windows Live"/>
  <p188:author id="{2B9BB12A-E179-82F2-F5A9-1627B63CEA20}" name="Guest User" initials="GU" userId="81151d231880e4b8" providerId="Windows Live"/>
  <p188:author id="{44D27471-4162-1FB8-28CA-29A50D745B0C}" name="tahere nikkhah" initials="tn" userId="d5dc94649c367fc8" providerId="Windows Live"/>
  <p188:author id="{49E89D7C-1361-85E1-9B71-6C475C2AF5AF}" name="bahar baghestani" initials="bb" userId="dfa26396d074eb2e" providerId="Windows Live"/>
  <p188:author id="{98DAA889-5265-F116-19BA-0DDC095EDB1A}" name="Asila Sobhani" initials="AS" userId="3d762806f93a72ac" providerId="Windows Live"/>
  <p188:author id="{B2C064EE-F1CF-B054-7407-66977632762D}" name="Reyhaneh Mehrafza" initials="RM" userId="f4045f724422150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04D0B"/>
    <a:srgbClr val="FF0D82"/>
    <a:srgbClr val="3FEBEB"/>
    <a:srgbClr val="D71AE8"/>
    <a:srgbClr val="1AE824"/>
    <a:srgbClr val="000000"/>
    <a:srgbClr val="F57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D2DDE-8236-4879-9882-97662EB94D5A}" v="8" dt="2020-12-20T20:10:18.987"/>
    <p1510:client id="{54784298-29F4-42F9-8B4E-3DB31D7F849F}" v="17" dt="2020-12-20T20:25:48.072"/>
    <p1510:client id="{95C02033-EE5F-4D9F-AB02-B6F8CB4BC073}" v="29" dt="2020-12-20T20:24:34.987"/>
    <p1510:client id="{B8F52306-FEA5-4BA7-AA3E-0350194B88E8}" v="21" dt="2020-12-20T20:13:09.661"/>
    <p1510:client id="{C086D7A7-7803-494D-A0F0-06131EC55000}" v="12" dt="2020-12-20T20:26:43.802"/>
    <p1510:client id="{F1214696-7971-42CB-97C9-58C673D3D52D}" v="18" dt="2020-12-22T09:36:51.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degh Jalee" userId="15cef0223370a091" providerId="Windows Live" clId="Web-{F1214696-7971-42CB-97C9-58C673D3D52D}"/>
    <pc:docChg chg="modSld addMainMaster delMainMaster">
      <pc:chgData name="Sadegh Jalee" userId="15cef0223370a091" providerId="Windows Live" clId="Web-{F1214696-7971-42CB-97C9-58C673D3D52D}" dt="2020-12-22T09:36:51.396" v="23" actId="14100"/>
      <pc:docMkLst>
        <pc:docMk/>
      </pc:docMkLst>
      <pc:sldChg chg="modSp mod modClrScheme chgLayout">
        <pc:chgData name="Sadegh Jalee" userId="15cef0223370a091" providerId="Windows Live" clId="Web-{F1214696-7971-42CB-97C9-58C673D3D52D}" dt="2020-12-22T09:30:14.066" v="5"/>
        <pc:sldMkLst>
          <pc:docMk/>
          <pc:sldMk cId="109857222" sldId="256"/>
        </pc:sldMkLst>
        <pc:spChg chg="mod ord">
          <ac:chgData name="Sadegh Jalee" userId="15cef0223370a091" providerId="Windows Live" clId="Web-{F1214696-7971-42CB-97C9-58C673D3D52D}" dt="2020-12-22T09:30:14.066" v="5"/>
          <ac:spMkLst>
            <pc:docMk/>
            <pc:sldMk cId="109857222" sldId="256"/>
            <ac:spMk id="2" creationId="{00000000-0000-0000-0000-000000000000}"/>
          </ac:spMkLst>
        </pc:spChg>
        <pc:spChg chg="mod ord">
          <ac:chgData name="Sadegh Jalee" userId="15cef0223370a091" providerId="Windows Live" clId="Web-{F1214696-7971-42CB-97C9-58C673D3D52D}" dt="2020-12-22T09:30:14.066" v="5"/>
          <ac:spMkLst>
            <pc:docMk/>
            <pc:sldMk cId="109857222" sldId="256"/>
            <ac:spMk id="3" creationId="{00000000-0000-0000-0000-000000000000}"/>
          </ac:spMkLst>
        </pc:spChg>
      </pc:sldChg>
      <pc:sldChg chg="modSp mod modClrScheme chgLayout">
        <pc:chgData name="Sadegh Jalee" userId="15cef0223370a091" providerId="Windows Live" clId="Web-{F1214696-7971-42CB-97C9-58C673D3D52D}" dt="2020-12-22T09:30:14.066" v="5"/>
        <pc:sldMkLst>
          <pc:docMk/>
          <pc:sldMk cId="1265342281" sldId="257"/>
        </pc:sldMkLst>
        <pc:spChg chg="mod ord">
          <ac:chgData name="Sadegh Jalee" userId="15cef0223370a091" providerId="Windows Live" clId="Web-{F1214696-7971-42CB-97C9-58C673D3D52D}" dt="2020-12-22T09:30:14.066" v="5"/>
          <ac:spMkLst>
            <pc:docMk/>
            <pc:sldMk cId="1265342281" sldId="257"/>
            <ac:spMk id="2" creationId="{EF01583D-9998-455B-AE7D-A7C58CBD622D}"/>
          </ac:spMkLst>
        </pc:spChg>
        <pc:spChg chg="mod ord">
          <ac:chgData name="Sadegh Jalee" userId="15cef0223370a091" providerId="Windows Live" clId="Web-{F1214696-7971-42CB-97C9-58C673D3D52D}" dt="2020-12-22T09:30:14.066" v="5"/>
          <ac:spMkLst>
            <pc:docMk/>
            <pc:sldMk cId="1265342281" sldId="257"/>
            <ac:spMk id="3" creationId="{F2C97F0C-2A26-49B7-9087-4FA939E6DF88}"/>
          </ac:spMkLst>
        </pc:spChg>
      </pc:sldChg>
      <pc:sldChg chg="addSp delSp modSp mod modClrScheme setClrOvrMap delDesignElem chgLayout">
        <pc:chgData name="Sadegh Jalee" userId="15cef0223370a091" providerId="Windows Live" clId="Web-{F1214696-7971-42CB-97C9-58C673D3D52D}" dt="2020-12-22T09:36:51.396" v="23" actId="14100"/>
        <pc:sldMkLst>
          <pc:docMk/>
          <pc:sldMk cId="2019547105" sldId="258"/>
        </pc:sldMkLst>
        <pc:spChg chg="mod ord">
          <ac:chgData name="Sadegh Jalee" userId="15cef0223370a091" providerId="Windows Live" clId="Web-{F1214696-7971-42CB-97C9-58C673D3D52D}" dt="2020-12-22T09:33:32.129" v="17"/>
          <ac:spMkLst>
            <pc:docMk/>
            <pc:sldMk cId="2019547105" sldId="258"/>
            <ac:spMk id="2" creationId="{30D4AEE8-FF34-4717-B0A1-70018FCC489B}"/>
          </ac:spMkLst>
        </pc:spChg>
        <pc:spChg chg="mod ord">
          <ac:chgData name="Sadegh Jalee" userId="15cef0223370a091" providerId="Windows Live" clId="Web-{F1214696-7971-42CB-97C9-58C673D3D52D}" dt="2020-12-22T09:36:51.396" v="23" actId="14100"/>
          <ac:spMkLst>
            <pc:docMk/>
            <pc:sldMk cId="2019547105" sldId="258"/>
            <ac:spMk id="3" creationId="{19156AFE-0ADD-44D6-BE2D-42E5724F179B}"/>
          </ac:spMkLst>
        </pc:spChg>
        <pc:spChg chg="add del">
          <ac:chgData name="Sadegh Jalee" userId="15cef0223370a091" providerId="Windows Live" clId="Web-{F1214696-7971-42CB-97C9-58C673D3D52D}" dt="2020-12-22T09:31:26.863" v="10"/>
          <ac:spMkLst>
            <pc:docMk/>
            <pc:sldMk cId="2019547105" sldId="258"/>
            <ac:spMk id="9" creationId="{2C61293E-6EBE-43EF-A52C-9BEBFD7679D4}"/>
          </ac:spMkLst>
        </pc:spChg>
        <pc:spChg chg="add del">
          <ac:chgData name="Sadegh Jalee" userId="15cef0223370a091" providerId="Windows Live" clId="Web-{F1214696-7971-42CB-97C9-58C673D3D52D}" dt="2020-12-22T09:31:26.863" v="10"/>
          <ac:spMkLst>
            <pc:docMk/>
            <pc:sldMk cId="2019547105" sldId="258"/>
            <ac:spMk id="11" creationId="{21540236-BFD5-4A9D-8840-4703E7F76825}"/>
          </ac:spMkLst>
        </pc:spChg>
        <pc:spChg chg="add del">
          <ac:chgData name="Sadegh Jalee" userId="15cef0223370a091" providerId="Windows Live" clId="Web-{F1214696-7971-42CB-97C9-58C673D3D52D}" dt="2020-12-22T09:33:32.129" v="17"/>
          <ac:spMkLst>
            <pc:docMk/>
            <pc:sldMk cId="2019547105" sldId="258"/>
            <ac:spMk id="16" creationId="{49CD2D09-B1BB-4DF5-9E1C-3D21B21EDEFD}"/>
          </ac:spMkLst>
        </pc:spChg>
        <pc:spChg chg="add del">
          <ac:chgData name="Sadegh Jalee" userId="15cef0223370a091" providerId="Windows Live" clId="Web-{F1214696-7971-42CB-97C9-58C673D3D52D}" dt="2020-12-22T09:33:32.129" v="17"/>
          <ac:spMkLst>
            <pc:docMk/>
            <pc:sldMk cId="2019547105" sldId="258"/>
            <ac:spMk id="20" creationId="{967C29FE-FD32-4AFB-AD20-DBDF5864B2D8}"/>
          </ac:spMkLst>
        </pc:spChg>
        <pc:spChg chg="add">
          <ac:chgData name="Sadegh Jalee" userId="15cef0223370a091" providerId="Windows Live" clId="Web-{F1214696-7971-42CB-97C9-58C673D3D52D}" dt="2020-12-22T09:33:32.129" v="17"/>
          <ac:spMkLst>
            <pc:docMk/>
            <pc:sldMk cId="2019547105" sldId="258"/>
            <ac:spMk id="22" creationId="{F60FCA6E-0894-46CD-BD49-5955A51E0084}"/>
          </ac:spMkLst>
        </pc:spChg>
        <pc:spChg chg="add">
          <ac:chgData name="Sadegh Jalee" userId="15cef0223370a091" providerId="Windows Live" clId="Web-{F1214696-7971-42CB-97C9-58C673D3D52D}" dt="2020-12-22T09:33:32.129" v="17"/>
          <ac:spMkLst>
            <pc:docMk/>
            <pc:sldMk cId="2019547105" sldId="258"/>
            <ac:spMk id="23" creationId="{E78C6E4B-A1F1-4B6C-97EC-BE997495D6AC}"/>
          </ac:spMkLst>
        </pc:spChg>
        <pc:spChg chg="add del">
          <ac:chgData name="Sadegh Jalee" userId="15cef0223370a091" providerId="Windows Live" clId="Web-{F1214696-7971-42CB-97C9-58C673D3D52D}" dt="2020-12-22T09:33:32.114" v="16"/>
          <ac:spMkLst>
            <pc:docMk/>
            <pc:sldMk cId="2019547105" sldId="258"/>
            <ac:spMk id="25" creationId="{56C20283-73E0-40EC-8AD8-057F581F64C2}"/>
          </ac:spMkLst>
        </pc:spChg>
        <pc:spChg chg="add del">
          <ac:chgData name="Sadegh Jalee" userId="15cef0223370a091" providerId="Windows Live" clId="Web-{F1214696-7971-42CB-97C9-58C673D3D52D}" dt="2020-12-22T09:33:32.114" v="16"/>
          <ac:spMkLst>
            <pc:docMk/>
            <pc:sldMk cId="2019547105" sldId="258"/>
            <ac:spMk id="27" creationId="{3FCC729B-E528-40C3-82D3-BA4375575E87}"/>
          </ac:spMkLst>
        </pc:spChg>
        <pc:spChg chg="add del">
          <ac:chgData name="Sadegh Jalee" userId="15cef0223370a091" providerId="Windows Live" clId="Web-{F1214696-7971-42CB-97C9-58C673D3D52D}" dt="2020-12-22T09:33:32.114" v="16"/>
          <ac:spMkLst>
            <pc:docMk/>
            <pc:sldMk cId="2019547105" sldId="258"/>
            <ac:spMk id="29" creationId="{58F1FB8D-1842-4A04-998D-6CF047AB2790}"/>
          </ac:spMkLst>
        </pc:spChg>
        <pc:picChg chg="mod ord">
          <ac:chgData name="Sadegh Jalee" userId="15cef0223370a091" providerId="Windows Live" clId="Web-{F1214696-7971-42CB-97C9-58C673D3D52D}" dt="2020-12-22T09:33:32.129" v="17"/>
          <ac:picMkLst>
            <pc:docMk/>
            <pc:sldMk cId="2019547105" sldId="258"/>
            <ac:picMk id="4" creationId="{7EE1FE5A-88D6-4B4B-A9EA-F6CCDAEA0EB8}"/>
          </ac:picMkLst>
        </pc:picChg>
        <pc:picChg chg="add del">
          <ac:chgData name="Sadegh Jalee" userId="15cef0223370a091" providerId="Windows Live" clId="Web-{F1214696-7971-42CB-97C9-58C673D3D52D}" dt="2020-12-22T09:33:32.129" v="17"/>
          <ac:picMkLst>
            <pc:docMk/>
            <pc:sldMk cId="2019547105" sldId="258"/>
            <ac:picMk id="18" creationId="{83355637-BA71-4F63-94C9-E77BF81BDFC0}"/>
          </ac:picMkLst>
        </pc:picChg>
      </pc:sldChg>
      <pc:sldChg chg="addSp delSp modSp mod setBg setFolMasterObjs modClrScheme setClrOvrMap delDesignElem chgLayout">
        <pc:chgData name="Sadegh Jalee" userId="15cef0223370a091" providerId="Windows Live" clId="Web-{F1214696-7971-42CB-97C9-58C673D3D52D}" dt="2020-12-22T09:30:40.269" v="9"/>
        <pc:sldMkLst>
          <pc:docMk/>
          <pc:sldMk cId="2050170818" sldId="259"/>
        </pc:sldMkLst>
        <pc:spChg chg="mod ord">
          <ac:chgData name="Sadegh Jalee" userId="15cef0223370a091" providerId="Windows Live" clId="Web-{F1214696-7971-42CB-97C9-58C673D3D52D}" dt="2020-12-22T09:30:40.269" v="9"/>
          <ac:spMkLst>
            <pc:docMk/>
            <pc:sldMk cId="2050170818" sldId="259"/>
            <ac:spMk id="2" creationId="{AFE34267-23C5-4687-8667-26FDDE3BD52B}"/>
          </ac:spMkLst>
        </pc:spChg>
        <pc:spChg chg="mod ord">
          <ac:chgData name="Sadegh Jalee" userId="15cef0223370a091" providerId="Windows Live" clId="Web-{F1214696-7971-42CB-97C9-58C673D3D52D}" dt="2020-12-22T09:30:40.269" v="9"/>
          <ac:spMkLst>
            <pc:docMk/>
            <pc:sldMk cId="2050170818" sldId="259"/>
            <ac:spMk id="3" creationId="{00297875-BBD6-4367-84A1-443C19518798}"/>
          </ac:spMkLst>
        </pc:spChg>
        <pc:spChg chg="add del">
          <ac:chgData name="Sadegh Jalee" userId="15cef0223370a091" providerId="Windows Live" clId="Web-{F1214696-7971-42CB-97C9-58C673D3D52D}" dt="2020-12-22T09:30:40.269" v="9"/>
          <ac:spMkLst>
            <pc:docMk/>
            <pc:sldMk cId="2050170818" sldId="259"/>
            <ac:spMk id="45" creationId="{9AA72BD9-2C5A-4EDC-931F-5AA08EACA0F3}"/>
          </ac:spMkLst>
        </pc:spChg>
        <pc:spChg chg="add del">
          <ac:chgData name="Sadegh Jalee" userId="15cef0223370a091" providerId="Windows Live" clId="Web-{F1214696-7971-42CB-97C9-58C673D3D52D}" dt="2020-12-22T09:30:40.269" v="9"/>
          <ac:spMkLst>
            <pc:docMk/>
            <pc:sldMk cId="2050170818" sldId="259"/>
            <ac:spMk id="46" creationId="{DD3981AC-7B61-4947-BCF3-F7AA7FA385B9}"/>
          </ac:spMkLst>
        </pc:spChg>
        <pc:spChg chg="add del">
          <ac:chgData name="Sadegh Jalee" userId="15cef0223370a091" providerId="Windows Live" clId="Web-{F1214696-7971-42CB-97C9-58C673D3D52D}" dt="2020-12-22T09:30:40.269" v="9"/>
          <ac:spMkLst>
            <pc:docMk/>
            <pc:sldMk cId="2050170818" sldId="259"/>
            <ac:spMk id="47" creationId="{55D4142C-5077-457F-A6AD-3FECFDB39685}"/>
          </ac:spMkLst>
        </pc:spChg>
        <pc:spChg chg="add del">
          <ac:chgData name="Sadegh Jalee" userId="15cef0223370a091" providerId="Windows Live" clId="Web-{F1214696-7971-42CB-97C9-58C673D3D52D}" dt="2020-12-22T09:30:40.269" v="9"/>
          <ac:spMkLst>
            <pc:docMk/>
            <pc:sldMk cId="2050170818" sldId="259"/>
            <ac:spMk id="48" creationId="{7A5F0580-5EE9-419F-96EE-B6529EF6E7D0}"/>
          </ac:spMkLst>
        </pc:spChg>
        <pc:picChg chg="mod">
          <ac:chgData name="Sadegh Jalee" userId="15cef0223370a091" providerId="Windows Live" clId="Web-{F1214696-7971-42CB-97C9-58C673D3D52D}" dt="2020-12-22T09:30:40.269" v="9"/>
          <ac:picMkLst>
            <pc:docMk/>
            <pc:sldMk cId="2050170818" sldId="259"/>
            <ac:picMk id="4" creationId="{9E5EA714-CB94-4FED-B14C-228193796C8B}"/>
          </ac:picMkLst>
        </pc:picChg>
        <pc:picChg chg="add">
          <ac:chgData name="Sadegh Jalee" userId="15cef0223370a091" providerId="Windows Live" clId="Web-{F1214696-7971-42CB-97C9-58C673D3D52D}" dt="2020-12-22T09:30:40.269" v="9"/>
          <ac:picMkLst>
            <pc:docMk/>
            <pc:sldMk cId="2050170818" sldId="259"/>
            <ac:picMk id="53" creationId="{54DDEBDD-D8BD-41A6-8A0D-B00E3768B0F9}"/>
          </ac:picMkLst>
        </pc:picChg>
      </pc:sldChg>
      <pc:sldChg chg="modSp mod modClrScheme chgLayout">
        <pc:chgData name="Sadegh Jalee" userId="15cef0223370a091" providerId="Windows Live" clId="Web-{F1214696-7971-42CB-97C9-58C673D3D52D}" dt="2020-12-22T09:30:14.066" v="5"/>
        <pc:sldMkLst>
          <pc:docMk/>
          <pc:sldMk cId="2540543867" sldId="260"/>
        </pc:sldMkLst>
        <pc:spChg chg="mod ord">
          <ac:chgData name="Sadegh Jalee" userId="15cef0223370a091" providerId="Windows Live" clId="Web-{F1214696-7971-42CB-97C9-58C673D3D52D}" dt="2020-12-22T09:30:14.066" v="5"/>
          <ac:spMkLst>
            <pc:docMk/>
            <pc:sldMk cId="2540543867" sldId="260"/>
            <ac:spMk id="2" creationId="{E293E5F6-3FB0-4EF5-B87B-BDDDA5AE5A6C}"/>
          </ac:spMkLst>
        </pc:spChg>
        <pc:spChg chg="mod ord">
          <ac:chgData name="Sadegh Jalee" userId="15cef0223370a091" providerId="Windows Live" clId="Web-{F1214696-7971-42CB-97C9-58C673D3D52D}" dt="2020-12-22T09:30:14.066" v="5"/>
          <ac:spMkLst>
            <pc:docMk/>
            <pc:sldMk cId="2540543867" sldId="260"/>
            <ac:spMk id="6" creationId="{BA808C4E-12D3-4293-B821-7C93E0CF0A97}"/>
          </ac:spMkLst>
        </pc:spChg>
      </pc:sldChg>
      <pc:sldChg chg="modSp mod modClrScheme chgLayout">
        <pc:chgData name="Sadegh Jalee" userId="15cef0223370a091" providerId="Windows Live" clId="Web-{F1214696-7971-42CB-97C9-58C673D3D52D}" dt="2020-12-22T09:30:14.066" v="5"/>
        <pc:sldMkLst>
          <pc:docMk/>
          <pc:sldMk cId="3939428049" sldId="261"/>
        </pc:sldMkLst>
        <pc:spChg chg="mod ord">
          <ac:chgData name="Sadegh Jalee" userId="15cef0223370a091" providerId="Windows Live" clId="Web-{F1214696-7971-42CB-97C9-58C673D3D52D}" dt="2020-12-22T09:30:14.066" v="5"/>
          <ac:spMkLst>
            <pc:docMk/>
            <pc:sldMk cId="3939428049" sldId="261"/>
            <ac:spMk id="2" creationId="{59B186E1-C399-4D85-A950-5C953AAF5F69}"/>
          </ac:spMkLst>
        </pc:spChg>
        <pc:spChg chg="mod ord">
          <ac:chgData name="Sadegh Jalee" userId="15cef0223370a091" providerId="Windows Live" clId="Web-{F1214696-7971-42CB-97C9-58C673D3D52D}" dt="2020-12-22T09:30:14.066" v="5"/>
          <ac:spMkLst>
            <pc:docMk/>
            <pc:sldMk cId="3939428049" sldId="261"/>
            <ac:spMk id="3" creationId="{01E33816-8019-454B-A7E4-8EB98A31EA62}"/>
          </ac:spMkLst>
        </pc:spChg>
      </pc:sldChg>
      <pc:sldChg chg="modSp mod modClrScheme chgLayout">
        <pc:chgData name="Sadegh Jalee" userId="15cef0223370a091" providerId="Windows Live" clId="Web-{F1214696-7971-42CB-97C9-58C673D3D52D}" dt="2020-12-22T09:30:14.066" v="5"/>
        <pc:sldMkLst>
          <pc:docMk/>
          <pc:sldMk cId="3055525175" sldId="262"/>
        </pc:sldMkLst>
        <pc:spChg chg="mod ord">
          <ac:chgData name="Sadegh Jalee" userId="15cef0223370a091" providerId="Windows Live" clId="Web-{F1214696-7971-42CB-97C9-58C673D3D52D}" dt="2020-12-22T09:30:14.066" v="5"/>
          <ac:spMkLst>
            <pc:docMk/>
            <pc:sldMk cId="3055525175" sldId="262"/>
            <ac:spMk id="2" creationId="{8773839F-0FD2-47DD-87AA-D9A62E0851EE}"/>
          </ac:spMkLst>
        </pc:spChg>
        <pc:spChg chg="mod ord">
          <ac:chgData name="Sadegh Jalee" userId="15cef0223370a091" providerId="Windows Live" clId="Web-{F1214696-7971-42CB-97C9-58C673D3D52D}" dt="2020-12-22T09:30:14.066" v="5"/>
          <ac:spMkLst>
            <pc:docMk/>
            <pc:sldMk cId="3055525175" sldId="262"/>
            <ac:spMk id="5" creationId="{86B94308-761B-43E2-AA04-6620170DDF9A}"/>
          </ac:spMkLst>
        </pc:spChg>
        <pc:picChg chg="mod ord">
          <ac:chgData name="Sadegh Jalee" userId="15cef0223370a091" providerId="Windows Live" clId="Web-{F1214696-7971-42CB-97C9-58C673D3D52D}" dt="2020-12-22T09:30:14.066" v="5"/>
          <ac:picMkLst>
            <pc:docMk/>
            <pc:sldMk cId="3055525175" sldId="262"/>
            <ac:picMk id="6" creationId="{07C3D122-2067-41F4-902D-3CE8FBDC149D}"/>
          </ac:picMkLst>
        </pc:picChg>
      </pc:sldChg>
      <pc:sldChg chg="modSp mod modClrScheme chgLayout">
        <pc:chgData name="Sadegh Jalee" userId="15cef0223370a091" providerId="Windows Live" clId="Web-{F1214696-7971-42CB-97C9-58C673D3D52D}" dt="2020-12-22T09:30:14.066" v="5"/>
        <pc:sldMkLst>
          <pc:docMk/>
          <pc:sldMk cId="4045938787" sldId="263"/>
        </pc:sldMkLst>
        <pc:spChg chg="mod ord">
          <ac:chgData name="Sadegh Jalee" userId="15cef0223370a091" providerId="Windows Live" clId="Web-{F1214696-7971-42CB-97C9-58C673D3D52D}" dt="2020-12-22T09:30:14.066" v="5"/>
          <ac:spMkLst>
            <pc:docMk/>
            <pc:sldMk cId="4045938787" sldId="263"/>
            <ac:spMk id="2" creationId="{C4CBF0CF-E12C-4C08-89F8-B94BE43D318E}"/>
          </ac:spMkLst>
        </pc:spChg>
        <pc:spChg chg="mod ord">
          <ac:chgData name="Sadegh Jalee" userId="15cef0223370a091" providerId="Windows Live" clId="Web-{F1214696-7971-42CB-97C9-58C673D3D52D}" dt="2020-12-22T09:30:14.066" v="5"/>
          <ac:spMkLst>
            <pc:docMk/>
            <pc:sldMk cId="4045938787" sldId="263"/>
            <ac:spMk id="13" creationId="{9E748E22-CE38-4C9A-AB98-40173657AA41}"/>
          </ac:spMkLst>
        </pc:spChg>
        <pc:spChg chg="mod ord">
          <ac:chgData name="Sadegh Jalee" userId="15cef0223370a091" providerId="Windows Live" clId="Web-{F1214696-7971-42CB-97C9-58C673D3D52D}" dt="2020-12-22T09:30:14.066" v="5"/>
          <ac:spMkLst>
            <pc:docMk/>
            <pc:sldMk cId="4045938787" sldId="263"/>
            <ac:spMk id="19" creationId="{B6C8E806-2B07-43D5-8D74-08C2308985E8}"/>
          </ac:spMkLst>
        </pc:spChg>
      </pc:sldChg>
      <pc:sldChg chg="addSp delSp modSp mod modClrScheme delDesignElem chgLayout">
        <pc:chgData name="Sadegh Jalee" userId="15cef0223370a091" providerId="Windows Live" clId="Web-{F1214696-7971-42CB-97C9-58C673D3D52D}" dt="2020-12-22T09:30:14.066" v="5"/>
        <pc:sldMkLst>
          <pc:docMk/>
          <pc:sldMk cId="3492551188" sldId="264"/>
        </pc:sldMkLst>
        <pc:spChg chg="mod ord">
          <ac:chgData name="Sadegh Jalee" userId="15cef0223370a091" providerId="Windows Live" clId="Web-{F1214696-7971-42CB-97C9-58C673D3D52D}" dt="2020-12-22T09:30:14.066" v="5"/>
          <ac:spMkLst>
            <pc:docMk/>
            <pc:sldMk cId="3492551188" sldId="264"/>
            <ac:spMk id="2" creationId="{CE565CE7-8EB8-4951-8965-E2523FD68806}"/>
          </ac:spMkLst>
        </pc:spChg>
        <pc:spChg chg="add del">
          <ac:chgData name="Sadegh Jalee" userId="15cef0223370a091" providerId="Windows Live" clId="Web-{F1214696-7971-42CB-97C9-58C673D3D52D}" dt="2020-12-22T09:30:14.066" v="5"/>
          <ac:spMkLst>
            <pc:docMk/>
            <pc:sldMk cId="3492551188" sldId="264"/>
            <ac:spMk id="21" creationId="{8AD13924-DC7C-4339-B194-8A4EFFBF2AC6}"/>
          </ac:spMkLst>
        </pc:spChg>
        <pc:spChg chg="add del">
          <ac:chgData name="Sadegh Jalee" userId="15cef0223370a091" providerId="Windows Live" clId="Web-{F1214696-7971-42CB-97C9-58C673D3D52D}" dt="2020-12-22T09:30:14.066" v="5"/>
          <ac:spMkLst>
            <pc:docMk/>
            <pc:sldMk cId="3492551188" sldId="264"/>
            <ac:spMk id="23" creationId="{72458505-C9BA-445F-AE75-CFC7FF04F4E7}"/>
          </ac:spMkLst>
        </pc:spChg>
      </pc:sldChg>
      <pc:sldChg chg="addSp delSp modSp mod setBg setFolMasterObjs modClrScheme delDesignElem chgLayout">
        <pc:chgData name="Sadegh Jalee" userId="15cef0223370a091" providerId="Windows Live" clId="Web-{F1214696-7971-42CB-97C9-58C673D3D52D}" dt="2020-12-22T09:32:06.207" v="14"/>
        <pc:sldMkLst>
          <pc:docMk/>
          <pc:sldMk cId="521354260" sldId="265"/>
        </pc:sldMkLst>
        <pc:spChg chg="mod ord">
          <ac:chgData name="Sadegh Jalee" userId="15cef0223370a091" providerId="Windows Live" clId="Web-{F1214696-7971-42CB-97C9-58C673D3D52D}" dt="2020-12-22T09:32:06.207" v="14"/>
          <ac:spMkLst>
            <pc:docMk/>
            <pc:sldMk cId="521354260" sldId="265"/>
            <ac:spMk id="2" creationId="{56081793-6F0E-480E-943D-D3C176FD3661}"/>
          </ac:spMkLst>
        </pc:spChg>
        <pc:spChg chg="mod ord">
          <ac:chgData name="Sadegh Jalee" userId="15cef0223370a091" providerId="Windows Live" clId="Web-{F1214696-7971-42CB-97C9-58C673D3D52D}" dt="2020-12-22T09:32:06.207" v="14"/>
          <ac:spMkLst>
            <pc:docMk/>
            <pc:sldMk cId="521354260" sldId="265"/>
            <ac:spMk id="5" creationId="{DBC0D516-E44A-4167-9D6F-3B9E01B74D80}"/>
          </ac:spMkLst>
        </pc:spChg>
        <pc:spChg chg="add del">
          <ac:chgData name="Sadegh Jalee" userId="15cef0223370a091" providerId="Windows Live" clId="Web-{F1214696-7971-42CB-97C9-58C673D3D52D}" dt="2020-12-22T09:32:06.207" v="14"/>
          <ac:spMkLst>
            <pc:docMk/>
            <pc:sldMk cId="521354260" sldId="265"/>
            <ac:spMk id="25" creationId="{0D7C0CB9-1B26-4A22-A90B-1EE6BFFD50C4}"/>
          </ac:spMkLst>
        </pc:spChg>
        <pc:spChg chg="add del">
          <ac:chgData name="Sadegh Jalee" userId="15cef0223370a091" providerId="Windows Live" clId="Web-{F1214696-7971-42CB-97C9-58C673D3D52D}" dt="2020-12-22T09:32:06.207" v="14"/>
          <ac:spMkLst>
            <pc:docMk/>
            <pc:sldMk cId="521354260" sldId="265"/>
            <ac:spMk id="26" creationId="{28143209-FADD-4B7E-A49A-BBA97A4E6E67}"/>
          </ac:spMkLst>
        </pc:spChg>
        <pc:spChg chg="add del">
          <ac:chgData name="Sadegh Jalee" userId="15cef0223370a091" providerId="Windows Live" clId="Web-{F1214696-7971-42CB-97C9-58C673D3D52D}" dt="2020-12-22T09:32:06.207" v="14"/>
          <ac:spMkLst>
            <pc:docMk/>
            <pc:sldMk cId="521354260" sldId="265"/>
            <ac:spMk id="31" creationId="{787900AF-3ED0-4C02-A309-3984EBBD202C}"/>
          </ac:spMkLst>
        </pc:spChg>
        <pc:spChg chg="add del">
          <ac:chgData name="Sadegh Jalee" userId="15cef0223370a091" providerId="Windows Live" clId="Web-{F1214696-7971-42CB-97C9-58C673D3D52D}" dt="2020-12-22T09:32:06.207" v="14"/>
          <ac:spMkLst>
            <pc:docMk/>
            <pc:sldMk cId="521354260" sldId="265"/>
            <ac:spMk id="33" creationId="{8DEDEE5C-3126-4336-A7D4-9277AF5A04B4}"/>
          </ac:spMkLst>
        </pc:spChg>
        <pc:picChg chg="mod ord">
          <ac:chgData name="Sadegh Jalee" userId="15cef0223370a091" providerId="Windows Live" clId="Web-{F1214696-7971-42CB-97C9-58C673D3D52D}" dt="2020-12-22T09:32:06.207" v="14"/>
          <ac:picMkLst>
            <pc:docMk/>
            <pc:sldMk cId="521354260" sldId="265"/>
            <ac:picMk id="7" creationId="{330D6721-31CD-4186-BFCE-8A6607DE6A25}"/>
          </ac:picMkLst>
        </pc:picChg>
      </pc:sldChg>
      <pc:sldMasterChg chg="add del addSldLayout delSldLayout">
        <pc:chgData name="Sadegh Jalee" userId="15cef0223370a091" providerId="Windows Live" clId="Web-{F1214696-7971-42CB-97C9-58C673D3D52D}" dt="2020-12-22T09:30:14.066" v="5"/>
        <pc:sldMasterMkLst>
          <pc:docMk/>
          <pc:sldMasterMk cId="3760969447" sldId="2147483779"/>
        </pc:sldMasterMkLst>
        <pc:sldLayoutChg chg="add del">
          <pc:chgData name="Sadegh Jalee" userId="15cef0223370a091" providerId="Windows Live" clId="Web-{F1214696-7971-42CB-97C9-58C673D3D52D}" dt="2020-12-22T09:30:14.066" v="5"/>
          <pc:sldLayoutMkLst>
            <pc:docMk/>
            <pc:sldMasterMk cId="3760969447" sldId="2147483779"/>
            <pc:sldLayoutMk cId="716201581" sldId="2147483780"/>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4218273790" sldId="2147483781"/>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3476771660" sldId="2147483782"/>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925223059" sldId="2147483783"/>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3458717418" sldId="2147483784"/>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3760424883" sldId="2147483785"/>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2448812160" sldId="2147483786"/>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1417443027" sldId="2147483787"/>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3158923139" sldId="2147483788"/>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3714585235" sldId="2147483789"/>
          </pc:sldLayoutMkLst>
        </pc:sldLayoutChg>
        <pc:sldLayoutChg chg="add del">
          <pc:chgData name="Sadegh Jalee" userId="15cef0223370a091" providerId="Windows Live" clId="Web-{F1214696-7971-42CB-97C9-58C673D3D52D}" dt="2020-12-22T09:30:14.066" v="5"/>
          <pc:sldLayoutMkLst>
            <pc:docMk/>
            <pc:sldMasterMk cId="3760969447" sldId="2147483779"/>
            <pc:sldLayoutMk cId="1143182199" sldId="2147483790"/>
          </pc:sldLayoutMkLst>
        </pc:sldLayoutChg>
      </pc:sldMasterChg>
      <pc:sldMasterChg chg="add del addSldLayout delSldLayout modSldLayout">
        <pc:chgData name="Sadegh Jalee" userId="15cef0223370a091" providerId="Windows Live" clId="Web-{F1214696-7971-42CB-97C9-58C673D3D52D}" dt="2020-12-22T09:30:14.066" v="5"/>
        <pc:sldMasterMkLst>
          <pc:docMk/>
          <pc:sldMasterMk cId="1278655130" sldId="2147483791"/>
        </pc:sldMasterMkLst>
        <pc:sldLayoutChg chg="add del mod replId">
          <pc:chgData name="Sadegh Jalee" userId="15cef0223370a091" providerId="Windows Live" clId="Web-{F1214696-7971-42CB-97C9-58C673D3D52D}" dt="2020-12-22T09:30:14.066" v="5"/>
          <pc:sldLayoutMkLst>
            <pc:docMk/>
            <pc:sldMasterMk cId="1278655130" sldId="2147483791"/>
            <pc:sldLayoutMk cId="1695523425" sldId="2147483792"/>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1639207871" sldId="2147483793"/>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658133012" sldId="2147483794"/>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935533038" sldId="2147483795"/>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2317306103" sldId="2147483796"/>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4075704995" sldId="2147483797"/>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3436378552" sldId="2147483798"/>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4094730147" sldId="2147483799"/>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1006831070" sldId="2147483800"/>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3435158186" sldId="2147483801"/>
          </pc:sldLayoutMkLst>
        </pc:sldLayoutChg>
        <pc:sldLayoutChg chg="add del mod replId">
          <pc:chgData name="Sadegh Jalee" userId="15cef0223370a091" providerId="Windows Live" clId="Web-{F1214696-7971-42CB-97C9-58C673D3D52D}" dt="2020-12-22T09:30:14.066" v="5"/>
          <pc:sldLayoutMkLst>
            <pc:docMk/>
            <pc:sldMasterMk cId="1278655130" sldId="2147483791"/>
            <pc:sldLayoutMk cId="1489641164" sldId="2147483802"/>
          </pc:sldLayoutMkLst>
        </pc:sldLayoutChg>
      </pc:sldMasterChg>
    </pc:docChg>
  </pc:docChgLst>
  <pc:docChgLst>
    <pc:chgData name="tahere nikkhah" userId="d5dc94649c367fc8" providerId="Windows Live" clId="Web-{54784298-29F4-42F9-8B4E-3DB31D7F849F}"/>
    <pc:docChg chg="modSld">
      <pc:chgData name="tahere nikkhah" userId="d5dc94649c367fc8" providerId="Windows Live" clId="Web-{54784298-29F4-42F9-8B4E-3DB31D7F849F}" dt="2020-12-20T20:25:48.072" v="16" actId="20577"/>
      <pc:docMkLst>
        <pc:docMk/>
      </pc:docMkLst>
      <pc:sldChg chg="modSp">
        <pc:chgData name="tahere nikkhah" userId="d5dc94649c367fc8" providerId="Windows Live" clId="Web-{54784298-29F4-42F9-8B4E-3DB31D7F849F}" dt="2020-12-20T20:25:48.010" v="15"/>
        <pc:sldMkLst>
          <pc:docMk/>
          <pc:sldMk cId="2019547105" sldId="258"/>
        </pc:sldMkLst>
        <pc:spChg chg="mod">
          <ac:chgData name="tahere nikkhah" userId="d5dc94649c367fc8" providerId="Windows Live" clId="Web-{54784298-29F4-42F9-8B4E-3DB31D7F849F}" dt="2020-12-20T20:25:48.010" v="15"/>
          <ac:spMkLst>
            <pc:docMk/>
            <pc:sldMk cId="2019547105" sldId="258"/>
            <ac:spMk id="3" creationId="{19156AFE-0ADD-44D6-BE2D-42E5724F179B}"/>
          </ac:spMkLst>
        </pc:spChg>
      </pc:sldChg>
    </pc:docChg>
  </pc:docChgLst>
  <pc:docChgLst>
    <pc:chgData name="Sadegh Jalee" userId="15cef0223370a091" providerId="Windows Live" clId="Web-{318F8919-F31B-41AF-B73E-FC4089A4B1D8}"/>
    <pc:docChg chg="modSld">
      <pc:chgData name="Sadegh Jalee" userId="15cef0223370a091" providerId="Windows Live" clId="Web-{318F8919-F31B-41AF-B73E-FC4089A4B1D8}" dt="2020-12-23T05:06:11.450" v="0"/>
      <pc:docMkLst>
        <pc:docMk/>
      </pc:docMkLst>
      <pc:sldChg chg="addSp delSp modSp">
        <pc:chgData name="Sadegh Jalee" userId="15cef0223370a091" providerId="Windows Live" clId="Web-{318F8919-F31B-41AF-B73E-FC4089A4B1D8}" dt="2020-12-23T05:06:11.450" v="0"/>
        <pc:sldMkLst>
          <pc:docMk/>
          <pc:sldMk cId="2019547105" sldId="258"/>
        </pc:sldMkLst>
        <pc:spChg chg="mod">
          <ac:chgData name="Sadegh Jalee" userId="15cef0223370a091" providerId="Windows Live" clId="Web-{318F8919-F31B-41AF-B73E-FC4089A4B1D8}" dt="2020-12-23T05:06:11.450" v="0"/>
          <ac:spMkLst>
            <pc:docMk/>
            <pc:sldMk cId="2019547105" sldId="258"/>
            <ac:spMk id="2" creationId="{30D4AEE8-FF34-4717-B0A1-70018FCC489B}"/>
          </ac:spMkLst>
        </pc:spChg>
        <pc:spChg chg="mod">
          <ac:chgData name="Sadegh Jalee" userId="15cef0223370a091" providerId="Windows Live" clId="Web-{318F8919-F31B-41AF-B73E-FC4089A4B1D8}" dt="2020-12-23T05:06:11.450" v="0"/>
          <ac:spMkLst>
            <pc:docMk/>
            <pc:sldMk cId="2019547105" sldId="258"/>
            <ac:spMk id="3" creationId="{19156AFE-0ADD-44D6-BE2D-42E5724F179B}"/>
          </ac:spMkLst>
        </pc:spChg>
        <pc:spChg chg="del">
          <ac:chgData name="Sadegh Jalee" userId="15cef0223370a091" providerId="Windows Live" clId="Web-{318F8919-F31B-41AF-B73E-FC4089A4B1D8}" dt="2020-12-23T05:06:11.450" v="0"/>
          <ac:spMkLst>
            <pc:docMk/>
            <pc:sldMk cId="2019547105" sldId="258"/>
            <ac:spMk id="22" creationId="{F60FCA6E-0894-46CD-BD49-5955A51E0084}"/>
          </ac:spMkLst>
        </pc:spChg>
        <pc:spChg chg="del">
          <ac:chgData name="Sadegh Jalee" userId="15cef0223370a091" providerId="Windows Live" clId="Web-{318F8919-F31B-41AF-B73E-FC4089A4B1D8}" dt="2020-12-23T05:06:11.450" v="0"/>
          <ac:spMkLst>
            <pc:docMk/>
            <pc:sldMk cId="2019547105" sldId="258"/>
            <ac:spMk id="23" creationId="{E78C6E4B-A1F1-4B6C-97EC-BE997495D6AC}"/>
          </ac:spMkLst>
        </pc:spChg>
        <pc:spChg chg="add">
          <ac:chgData name="Sadegh Jalee" userId="15cef0223370a091" providerId="Windows Live" clId="Web-{318F8919-F31B-41AF-B73E-FC4089A4B1D8}" dt="2020-12-23T05:06:11.450" v="0"/>
          <ac:spMkLst>
            <pc:docMk/>
            <pc:sldMk cId="2019547105" sldId="258"/>
            <ac:spMk id="28" creationId="{D1D34770-47A8-402C-AF23-2B653F2D88C1}"/>
          </ac:spMkLst>
        </pc:spChg>
        <pc:picChg chg="mod">
          <ac:chgData name="Sadegh Jalee" userId="15cef0223370a091" providerId="Windows Live" clId="Web-{318F8919-F31B-41AF-B73E-FC4089A4B1D8}" dt="2020-12-23T05:06:11.450" v="0"/>
          <ac:picMkLst>
            <pc:docMk/>
            <pc:sldMk cId="2019547105" sldId="258"/>
            <ac:picMk id="4" creationId="{7EE1FE5A-88D6-4B4B-A9EA-F6CCDAEA0EB8}"/>
          </ac:picMkLst>
        </pc:picChg>
      </pc:sldChg>
    </pc:docChg>
  </pc:docChgLst>
  <pc:docChgLst>
    <pc:chgData name="tahere nikkhah" userId="d5dc94649c367fc8" providerId="Windows Live" clId="Web-{21CD2DDE-8236-4879-9882-97662EB94D5A}"/>
    <pc:docChg chg="modSld">
      <pc:chgData name="tahere nikkhah" userId="d5dc94649c367fc8" providerId="Windows Live" clId="Web-{21CD2DDE-8236-4879-9882-97662EB94D5A}" dt="2020-12-20T20:10:32.785" v="8" actId="20577"/>
      <pc:docMkLst>
        <pc:docMk/>
      </pc:docMkLst>
      <pc:sldChg chg="modSp">
        <pc:chgData name="tahere nikkhah" userId="d5dc94649c367fc8" providerId="Windows Live" clId="Web-{21CD2DDE-8236-4879-9882-97662EB94D5A}" dt="2020-12-20T20:10:32.785" v="8" actId="20577"/>
        <pc:sldMkLst>
          <pc:docMk/>
          <pc:sldMk cId="3055525175" sldId="262"/>
        </pc:sldMkLst>
        <pc:spChg chg="mod">
          <ac:chgData name="tahere nikkhah" userId="d5dc94649c367fc8" providerId="Windows Live" clId="Web-{21CD2DDE-8236-4879-9882-97662EB94D5A}" dt="2020-12-20T20:10:32.785" v="8" actId="20577"/>
          <ac:spMkLst>
            <pc:docMk/>
            <pc:sldMk cId="3055525175" sldId="262"/>
            <ac:spMk id="2" creationId="{8773839F-0FD2-47DD-87AA-D9A62E0851EE}"/>
          </ac:spMkLst>
        </pc:spChg>
        <pc:spChg chg="mod">
          <ac:chgData name="tahere nikkhah" userId="d5dc94649c367fc8" providerId="Windows Live" clId="Web-{21CD2DDE-8236-4879-9882-97662EB94D5A}" dt="2020-12-20T20:10:18.987" v="7" actId="14100"/>
          <ac:spMkLst>
            <pc:docMk/>
            <pc:sldMk cId="3055525175" sldId="262"/>
            <ac:spMk id="5" creationId="{86B94308-761B-43E2-AA04-6620170DDF9A}"/>
          </ac:spMkLst>
        </pc:spChg>
      </pc:sldChg>
      <pc:sldChg chg="modSp">
        <pc:chgData name="tahere nikkhah" userId="d5dc94649c367fc8" providerId="Windows Live" clId="Web-{21CD2DDE-8236-4879-9882-97662EB94D5A}" dt="2020-12-20T20:09:39.424" v="0" actId="14100"/>
        <pc:sldMkLst>
          <pc:docMk/>
          <pc:sldMk cId="521354260" sldId="265"/>
        </pc:sldMkLst>
        <pc:spChg chg="mod">
          <ac:chgData name="tahere nikkhah" userId="d5dc94649c367fc8" providerId="Windows Live" clId="Web-{21CD2DDE-8236-4879-9882-97662EB94D5A}" dt="2020-12-20T20:09:39.424" v="0" actId="14100"/>
          <ac:spMkLst>
            <pc:docMk/>
            <pc:sldMk cId="521354260" sldId="265"/>
            <ac:spMk id="2" creationId="{56081793-6F0E-480E-943D-D3C176FD3661}"/>
          </ac:spMkLst>
        </pc:spChg>
      </pc:sldChg>
    </pc:docChg>
  </pc:docChgLst>
  <pc:docChgLst>
    <pc:chgData name="tahere nikkhah" userId="d5dc94649c367fc8" providerId="Windows Live" clId="Web-{95C02033-EE5F-4D9F-AB02-B6F8CB4BC073}"/>
    <pc:docChg chg="modSld">
      <pc:chgData name="tahere nikkhah" userId="d5dc94649c367fc8" providerId="Windows Live" clId="Web-{95C02033-EE5F-4D9F-AB02-B6F8CB4BC073}" dt="2020-12-20T20:24:34.987" v="27" actId="14100"/>
      <pc:docMkLst>
        <pc:docMk/>
      </pc:docMkLst>
      <pc:sldChg chg="addSp modSp mod setBg setFolMasterObjs">
        <pc:chgData name="tahere nikkhah" userId="d5dc94649c367fc8" providerId="Windows Live" clId="Web-{95C02033-EE5F-4D9F-AB02-B6F8CB4BC073}" dt="2020-12-20T20:24:34.987" v="27" actId="14100"/>
        <pc:sldMkLst>
          <pc:docMk/>
          <pc:sldMk cId="2019547105" sldId="258"/>
        </pc:sldMkLst>
        <pc:spChg chg="mod">
          <ac:chgData name="tahere nikkhah" userId="d5dc94649c367fc8" providerId="Windows Live" clId="Web-{95C02033-EE5F-4D9F-AB02-B6F8CB4BC073}" dt="2020-12-20T20:23:15.657" v="4" actId="20577"/>
          <ac:spMkLst>
            <pc:docMk/>
            <pc:sldMk cId="2019547105" sldId="258"/>
            <ac:spMk id="2" creationId="{30D4AEE8-FF34-4717-B0A1-70018FCC489B}"/>
          </ac:spMkLst>
        </pc:spChg>
        <pc:spChg chg="mod ord">
          <ac:chgData name="tahere nikkhah" userId="d5dc94649c367fc8" providerId="Windows Live" clId="Web-{95C02033-EE5F-4D9F-AB02-B6F8CB4BC073}" dt="2020-12-20T20:24:34.987" v="27" actId="14100"/>
          <ac:spMkLst>
            <pc:docMk/>
            <pc:sldMk cId="2019547105" sldId="258"/>
            <ac:spMk id="3" creationId="{19156AFE-0ADD-44D6-BE2D-42E5724F179B}"/>
          </ac:spMkLst>
        </pc:spChg>
        <pc:spChg chg="add">
          <ac:chgData name="tahere nikkhah" userId="d5dc94649c367fc8" providerId="Windows Live" clId="Web-{95C02033-EE5F-4D9F-AB02-B6F8CB4BC073}" dt="2020-12-20T20:22:43.359" v="0"/>
          <ac:spMkLst>
            <pc:docMk/>
            <pc:sldMk cId="2019547105" sldId="258"/>
            <ac:spMk id="9" creationId="{2C61293E-6EBE-43EF-A52C-9BEBFD7679D4}"/>
          </ac:spMkLst>
        </pc:spChg>
        <pc:spChg chg="add">
          <ac:chgData name="tahere nikkhah" userId="d5dc94649c367fc8" providerId="Windows Live" clId="Web-{95C02033-EE5F-4D9F-AB02-B6F8CB4BC073}" dt="2020-12-20T20:22:43.359" v="0"/>
          <ac:spMkLst>
            <pc:docMk/>
            <pc:sldMk cId="2019547105" sldId="258"/>
            <ac:spMk id="11" creationId="{21540236-BFD5-4A9D-8840-4703E7F76825}"/>
          </ac:spMkLst>
        </pc:spChg>
        <pc:picChg chg="mod">
          <ac:chgData name="tahere nikkhah" userId="d5dc94649c367fc8" providerId="Windows Live" clId="Web-{95C02033-EE5F-4D9F-AB02-B6F8CB4BC073}" dt="2020-12-20T20:22:43.359" v="0"/>
          <ac:picMkLst>
            <pc:docMk/>
            <pc:sldMk cId="2019547105" sldId="258"/>
            <ac:picMk id="4" creationId="{7EE1FE5A-88D6-4B4B-A9EA-F6CCDAEA0EB8}"/>
          </ac:picMkLst>
        </pc:picChg>
      </pc:sldChg>
    </pc:docChg>
  </pc:docChgLst>
  <pc:docChgLst>
    <pc:chgData name="tahere nikkhah" userId="d5dc94649c367fc8" providerId="Windows Live" clId="Web-{C086D7A7-7803-494D-A0F0-06131EC55000}"/>
    <pc:docChg chg="modSld">
      <pc:chgData name="tahere nikkhah" userId="d5dc94649c367fc8" providerId="Windows Live" clId="Web-{C086D7A7-7803-494D-A0F0-06131EC55000}" dt="2020-12-20T20:26:43.802" v="11" actId="1076"/>
      <pc:docMkLst>
        <pc:docMk/>
      </pc:docMkLst>
      <pc:sldChg chg="modSp">
        <pc:chgData name="tahere nikkhah" userId="d5dc94649c367fc8" providerId="Windows Live" clId="Web-{C086D7A7-7803-494D-A0F0-06131EC55000}" dt="2020-12-20T20:26:43.802" v="11" actId="1076"/>
        <pc:sldMkLst>
          <pc:docMk/>
          <pc:sldMk cId="1265342281" sldId="257"/>
        </pc:sldMkLst>
        <pc:spChg chg="mod">
          <ac:chgData name="tahere nikkhah" userId="d5dc94649c367fc8" providerId="Windows Live" clId="Web-{C086D7A7-7803-494D-A0F0-06131EC55000}" dt="2020-12-20T20:26:41.099" v="9" actId="20577"/>
          <ac:spMkLst>
            <pc:docMk/>
            <pc:sldMk cId="1265342281" sldId="257"/>
            <ac:spMk id="2" creationId="{EF01583D-9998-455B-AE7D-A7C58CBD622D}"/>
          </ac:spMkLst>
        </pc:spChg>
        <pc:spChg chg="mod">
          <ac:chgData name="tahere nikkhah" userId="d5dc94649c367fc8" providerId="Windows Live" clId="Web-{C086D7A7-7803-494D-A0F0-06131EC55000}" dt="2020-12-20T20:26:33.364" v="5" actId="20577"/>
          <ac:spMkLst>
            <pc:docMk/>
            <pc:sldMk cId="1265342281" sldId="257"/>
            <ac:spMk id="3" creationId="{F2C97F0C-2A26-49B7-9087-4FA939E6DF88}"/>
          </ac:spMkLst>
        </pc:spChg>
        <pc:picChg chg="mod">
          <ac:chgData name="tahere nikkhah" userId="d5dc94649c367fc8" providerId="Windows Live" clId="Web-{C086D7A7-7803-494D-A0F0-06131EC55000}" dt="2020-12-20T20:26:43.802" v="11" actId="1076"/>
          <ac:picMkLst>
            <pc:docMk/>
            <pc:sldMk cId="1265342281" sldId="257"/>
            <ac:picMk id="7" creationId="{A2086115-C9DB-4997-87DC-F82D934B42ED}"/>
          </ac:picMkLst>
        </pc:picChg>
      </pc:sldChg>
    </pc:docChg>
  </pc:docChgLst>
  <pc:docChgLst>
    <pc:chgData name="tahere nikkhah" userId="d5dc94649c367fc8" providerId="Windows Live" clId="Web-{B8F52306-FEA5-4BA7-AA3E-0350194B88E8}"/>
    <pc:docChg chg="modSld">
      <pc:chgData name="tahere nikkhah" userId="d5dc94649c367fc8" providerId="Windows Live" clId="Web-{B8F52306-FEA5-4BA7-AA3E-0350194B88E8}" dt="2020-12-20T20:13:09.661" v="20" actId="20577"/>
      <pc:docMkLst>
        <pc:docMk/>
      </pc:docMkLst>
      <pc:sldChg chg="modSp">
        <pc:chgData name="tahere nikkhah" userId="d5dc94649c367fc8" providerId="Windows Live" clId="Web-{B8F52306-FEA5-4BA7-AA3E-0350194B88E8}" dt="2020-12-20T20:11:40.315" v="6" actId="14100"/>
        <pc:sldMkLst>
          <pc:docMk/>
          <pc:sldMk cId="2050170818" sldId="259"/>
        </pc:sldMkLst>
        <pc:spChg chg="mod">
          <ac:chgData name="tahere nikkhah" userId="d5dc94649c367fc8" providerId="Windows Live" clId="Web-{B8F52306-FEA5-4BA7-AA3E-0350194B88E8}" dt="2020-12-20T20:11:40.315" v="6" actId="14100"/>
          <ac:spMkLst>
            <pc:docMk/>
            <pc:sldMk cId="2050170818" sldId="259"/>
            <ac:spMk id="2" creationId="{AFE34267-23C5-4687-8667-26FDDE3BD52B}"/>
          </ac:spMkLst>
        </pc:spChg>
        <pc:spChg chg="mod">
          <ac:chgData name="tahere nikkhah" userId="d5dc94649c367fc8" providerId="Windows Live" clId="Web-{B8F52306-FEA5-4BA7-AA3E-0350194B88E8}" dt="2020-12-20T20:11:33.721" v="4" actId="14100"/>
          <ac:spMkLst>
            <pc:docMk/>
            <pc:sldMk cId="2050170818" sldId="259"/>
            <ac:spMk id="3" creationId="{00297875-BBD6-4367-84A1-443C19518798}"/>
          </ac:spMkLst>
        </pc:spChg>
        <pc:picChg chg="mod">
          <ac:chgData name="tahere nikkhah" userId="d5dc94649c367fc8" providerId="Windows Live" clId="Web-{B8F52306-FEA5-4BA7-AA3E-0350194B88E8}" dt="2020-12-20T20:11:28.424" v="3" actId="1076"/>
          <ac:picMkLst>
            <pc:docMk/>
            <pc:sldMk cId="2050170818" sldId="259"/>
            <ac:picMk id="4" creationId="{9E5EA714-CB94-4FED-B14C-228193796C8B}"/>
          </ac:picMkLst>
        </pc:picChg>
      </pc:sldChg>
      <pc:sldChg chg="modSp">
        <pc:chgData name="tahere nikkhah" userId="d5dc94649c367fc8" providerId="Windows Live" clId="Web-{B8F52306-FEA5-4BA7-AA3E-0350194B88E8}" dt="2020-12-20T20:12:34.676" v="11" actId="14100"/>
        <pc:sldMkLst>
          <pc:docMk/>
          <pc:sldMk cId="3492551188" sldId="264"/>
        </pc:sldMkLst>
        <pc:spChg chg="mod">
          <ac:chgData name="tahere nikkhah" userId="d5dc94649c367fc8" providerId="Windows Live" clId="Web-{B8F52306-FEA5-4BA7-AA3E-0350194B88E8}" dt="2020-12-20T20:12:34.676" v="11" actId="14100"/>
          <ac:spMkLst>
            <pc:docMk/>
            <pc:sldMk cId="3492551188" sldId="264"/>
            <ac:spMk id="2" creationId="{CE565CE7-8EB8-4951-8965-E2523FD68806}"/>
          </ac:spMkLst>
        </pc:spChg>
        <pc:spChg chg="mod">
          <ac:chgData name="tahere nikkhah" userId="d5dc94649c367fc8" providerId="Windows Live" clId="Web-{B8F52306-FEA5-4BA7-AA3E-0350194B88E8}" dt="2020-12-20T20:12:29.176" v="10" actId="1076"/>
          <ac:spMkLst>
            <pc:docMk/>
            <pc:sldMk cId="3492551188" sldId="264"/>
            <ac:spMk id="3" creationId="{8C54C7A8-89B4-4566-8CA1-C32349E3E847}"/>
          </ac:spMkLst>
        </pc:spChg>
      </pc:sldChg>
      <pc:sldChg chg="modSp">
        <pc:chgData name="tahere nikkhah" userId="d5dc94649c367fc8" providerId="Windows Live" clId="Web-{B8F52306-FEA5-4BA7-AA3E-0350194B88E8}" dt="2020-12-20T20:13:09.661" v="20" actId="20577"/>
        <pc:sldMkLst>
          <pc:docMk/>
          <pc:sldMk cId="521354260" sldId="265"/>
        </pc:sldMkLst>
        <pc:spChg chg="mod">
          <ac:chgData name="tahere nikkhah" userId="d5dc94649c367fc8" providerId="Windows Live" clId="Web-{B8F52306-FEA5-4BA7-AA3E-0350194B88E8}" dt="2020-12-20T20:13:09.661" v="20" actId="20577"/>
          <ac:spMkLst>
            <pc:docMk/>
            <pc:sldMk cId="521354260" sldId="265"/>
            <ac:spMk id="2" creationId="{56081793-6F0E-480E-943D-D3C176FD3661}"/>
          </ac:spMkLst>
        </pc:spChg>
      </pc:sldChg>
    </pc:docChg>
  </pc:docChgLst>
</pc:chgInfo>
</file>

<file path=ppt/comments/modernComment_102_785FD7E1.xml><?xml version="1.0" encoding="utf-8"?>
<p188:cmLst xmlns:a="http://schemas.openxmlformats.org/drawingml/2006/main" xmlns:r="http://schemas.openxmlformats.org/officeDocument/2006/relationships" xmlns:p188="http://schemas.microsoft.com/office/powerpoint/2018/8/main">
  <p188:cm id="{284BE404-254A-47E0-9BF5-1E218750EF1B}" authorId="{44D27471-4162-1FB8-28CA-29A50D745B0C}" created="2020-11-18T13:03:22.581">
    <pc:sldMkLst xmlns:pc="http://schemas.microsoft.com/office/powerpoint/2013/main/command">
      <pc:docMk/>
      <pc:sldMk cId="2019547105" sldId="258"/>
    </pc:sldMkLst>
    <p188:replyLst>
      <p188:reply id="{D6DDDE1A-D1B4-494F-88BB-35C819B2BB9D}" authorId="{44D27471-4162-1FB8-28CA-29A50D745B0C}" created="2020-11-18T13:18:01.590">
        <p188:txBody>
          <a:bodyPr/>
          <a:lstStyle/>
          <a:p>
            <a:r>
              <a:rPr lang="en-US"/>
              <a:t>قرار بود شما یک خاطره ای نقل کنی از ایشان که نشان دهنده ی ادب و تواضع شان در برابر مردم باشد.</a:t>
            </a:r>
          </a:p>
        </p188:txBody>
      </p188:reply>
      <p188:reply id="{865A93B0-8D30-4685-BA9A-61D243E238FE}" authorId="{B2C064EE-F1CF-B054-7407-66977632762D}" created="2020-11-19T09:23:57.918">
        <p188:txBody>
          <a:bodyPr/>
          <a:lstStyle/>
          <a:p>
            <a:r>
              <a:rPr lang="en-GB"/>
              <a:t>چشم </a:t>
            </a:r>
          </a:p>
        </p188:txBody>
      </p188:reply>
      <p188:reply id="{4247E730-C7B1-4116-B2D9-9BB9A72B66BF}" authorId="{B2C064EE-F1CF-B054-7407-66977632762D}" created="2020-11-22T13:18:33.788">
        <p188:txBody>
          <a:bodyPr/>
          <a:lstStyle/>
          <a:p>
            <a:r>
              <a:rPr lang="en-GB"/>
              <a:t>درستش می کنم</a:t>
            </a:r>
          </a:p>
        </p188:txBody>
      </p188:reply>
    </p188:replyLst>
    <p188:txBody>
      <a:bodyPr/>
      <a:lstStyle/>
      <a:p>
        <a:r>
          <a:rPr lang="en-US"/>
          <a:t>کار شما کامل نیست</a:t>
        </a:r>
      </a:p>
    </p188:txBody>
  </p188:cm>
</p188:cmLst>
</file>

<file path=ppt/comments/modernComment_104_976D9F7B.xml><?xml version="1.0" encoding="utf-8"?>
<p188:cmLst xmlns:a="http://schemas.openxmlformats.org/drawingml/2006/main" xmlns:r="http://schemas.openxmlformats.org/officeDocument/2006/relationships" xmlns:p188="http://schemas.microsoft.com/office/powerpoint/2018/8/main">
  <p188:cm id="{EE823549-F1AE-4CEB-B470-05F850C81FBF}" authorId="{44D27471-4162-1FB8-28CA-29A50D745B0C}" created="2020-11-18T13:22:35.009">
    <pc:sldMkLst xmlns:pc="http://schemas.microsoft.com/office/powerpoint/2013/main/command">
      <pc:docMk/>
      <pc:sldMk cId="2540543867" sldId="260"/>
    </pc:sldMkLst>
    <p188:replyLst>
      <p188:reply id="{8D7E10CA-E00C-479D-8004-6BF24177C870}" authorId="{44D27471-4162-1FB8-28CA-29A50D745B0C}" created="2020-11-18T13:23:22.836">
        <p188:txBody>
          <a:bodyPr/>
          <a:lstStyle/>
          <a:p>
            <a:r>
              <a:rPr lang="en-US"/>
              <a:t>پیداست که برای این کار تلاش خاصّی صورت نگرفته.</a:t>
            </a:r>
          </a:p>
        </p188:txBody>
      </p188:reply>
      <p188:reply id="{42DA60C6-7126-42C3-837B-61261878E950}" authorId="{44D27471-4162-1FB8-28CA-29A50D745B0C}" created="2020-11-18T13:23:50.883">
        <p188:txBody>
          <a:bodyPr/>
          <a:lstStyle/>
          <a:p>
            <a:r>
              <a:rPr lang="en-US"/>
              <a:t>منتظرم تغییر کار و انجام درست آن هستم.</a:t>
            </a:r>
          </a:p>
        </p188:txBody>
      </p188:reply>
    </p188:replyLst>
    <p188:txBody>
      <a:bodyPr/>
      <a:lstStyle/>
      <a:p>
        <a:r>
          <a:rPr lang="en-US"/>
          <a:t>کار شما کامل نیست.قرار بود یک خاطره  از ایشان بنویسی که در آن ادب ایشان به چشم بیاید.</a:t>
        </a:r>
      </a:p>
    </p188:txBody>
  </p188:cm>
</p188:cmLst>
</file>

<file path=ppt/comments/modernComment_105_EACEE6D1.xml><?xml version="1.0" encoding="utf-8"?>
<p188:cmLst xmlns:a="http://schemas.openxmlformats.org/drawingml/2006/main" xmlns:r="http://schemas.openxmlformats.org/officeDocument/2006/relationships" xmlns:p188="http://schemas.microsoft.com/office/powerpoint/2018/8/main">
  <p188:cm id="{1586DA8E-DA05-4599-AA01-91935987DEBC}" authorId="{44D27471-4162-1FB8-28CA-29A50D745B0C}" created="2020-11-18T13:25:07.429">
    <pc:sldMkLst xmlns:pc="http://schemas.microsoft.com/office/powerpoint/2013/main/command">
      <pc:docMk/>
      <pc:sldMk cId="3939428049" sldId="261"/>
    </pc:sldMkLst>
    <p188:replyLst>
      <p188:reply id="{A6B1D7D2-BD38-4937-AAF5-0ECE8DCB9FC5}" authorId="{44D27471-4162-1FB8-28CA-29A50D745B0C}" created="2020-11-18T13:25:58.053">
        <p188:txBody>
          <a:bodyPr/>
          <a:lstStyle/>
          <a:p>
            <a:r>
              <a:rPr lang="en-US"/>
              <a:t>کارت را درست کن!</a:t>
            </a:r>
          </a:p>
        </p188:txBody>
      </p188:reply>
      <p188:reply id="{2B7571D4-7479-4399-B690-E58F36C57695}" authorId="{49E89D7C-1361-85E1-9B71-6C475C2AF5AF}" created="2020-11-18T19:52:26.235">
        <p188:txBody>
          <a:bodyPr/>
          <a:lstStyle/>
          <a:p>
            <a:r>
              <a:rPr lang="en-US"/>
              <a:t>الان درست شد؟</a:t>
            </a:r>
          </a:p>
        </p188:txBody>
      </p188:reply>
    </p188:replyLst>
    <p188:txBody>
      <a:bodyPr/>
      <a:lstStyle/>
      <a:p>
        <a:r>
          <a:rPr lang="en-US"/>
          <a:t>جمله ی  و به قول خودشان تا آخر جمله معنا ندارد.</a:t>
        </a:r>
      </a:p>
    </p188:txBody>
  </p188:cm>
</p188:cmLst>
</file>

<file path=ppt/comments/modernComment_106_B61F9D37.xml><?xml version="1.0" encoding="utf-8"?>
<p188:cmLst xmlns:a="http://schemas.openxmlformats.org/drawingml/2006/main" xmlns:r="http://schemas.openxmlformats.org/officeDocument/2006/relationships" xmlns:p188="http://schemas.microsoft.com/office/powerpoint/2018/8/main">
  <p188:cm id="{876C44B5-8485-4D57-8FE1-C2F227B3912E}" authorId="{44D27471-4162-1FB8-28CA-29A50D745B0C}" created="2020-11-18T13:28:44.629">
    <pc:sldMkLst xmlns:pc="http://schemas.microsoft.com/office/powerpoint/2013/main/command">
      <pc:docMk/>
      <pc:sldMk cId="3055525175" sldId="262"/>
    </pc:sldMkLst>
    <p188:replyLst>
      <p188:reply id="{A23C89C1-D0DD-4F9B-95D9-D24F64B7D89D}" authorId="{44D27471-4162-1FB8-28CA-29A50D745B0C}" created="2020-11-18T13:28:51.926">
        <p188:txBody>
          <a:bodyPr/>
          <a:lstStyle/>
          <a:p>
            <a:r>
              <a:rPr lang="en-US"/>
              <a:t>ممنون!</a:t>
            </a:r>
          </a:p>
        </p188:txBody>
      </p188:reply>
      <p188:reply id="{8F2D9C58-FC3B-423B-9C6A-82E6E6BA53D5}" authorId="{98DAA889-5265-F116-19BA-0DDC095EDB1A}" created="2020-11-18T14:11:03.584">
        <p188:txBody>
          <a:bodyPr/>
          <a:lstStyle/>
          <a:p>
            <a:r>
              <a:rPr lang="en-US"/>
              <a:t>ممنون خانم نیکخواه</a:t>
            </a:r>
          </a:p>
        </p188:txBody>
      </p188:reply>
    </p188:replyLst>
    <p188:txBody>
      <a:bodyPr/>
      <a:lstStyle/>
      <a:p>
        <a:r>
          <a:rPr lang="en-US"/>
          <a:t>کار کامل و قابل استفاده ای است.</a:t>
        </a:r>
      </a:p>
    </p188:txBody>
  </p188:cm>
</p188:cmLst>
</file>

<file path=ppt/comments/modernComment_107_F1282063.xml><?xml version="1.0" encoding="utf-8"?>
<p188:cmLst xmlns:a="http://schemas.openxmlformats.org/drawingml/2006/main" xmlns:r="http://schemas.openxmlformats.org/officeDocument/2006/relationships" xmlns:p188="http://schemas.microsoft.com/office/powerpoint/2018/8/main">
  <p188:cm id="{EBF5E2AC-6C6C-413D-80C4-39716A36F59D}" authorId="{CEA5F400-7E23-0D0D-1B74-BAB73C5D9729}" created="2020-11-21T16:29:58.232">
    <pc:sldMkLst xmlns:pc="http://schemas.microsoft.com/office/powerpoint/2013/main/command">
      <pc:docMk/>
      <pc:sldMk cId="4045938787" sldId="263"/>
    </pc:sldMkLst>
    <p188:txBody>
      <a:bodyPr/>
      <a:lstStyle/>
      <a:p>
        <a:r>
          <a:rPr lang="en-US"/>
          <a:t>سلام. من تغییرات لازم را در صفحه ام دادم</a:t>
        </a:r>
      </a:p>
    </p188:txBody>
  </p188:cm>
</p188:cmLst>
</file>

<file path=ppt/comments/modernComment_108_D02C1A14.xml><?xml version="1.0" encoding="utf-8"?>
<p188:cmLst xmlns:a="http://schemas.openxmlformats.org/drawingml/2006/main" xmlns:r="http://schemas.openxmlformats.org/officeDocument/2006/relationships" xmlns:p188="http://schemas.microsoft.com/office/powerpoint/2018/8/main">
  <p188:cm id="{1AD55324-A590-4C55-B8F8-CEF5C7A68790}" authorId="{44D27471-4162-1FB8-28CA-29A50D745B0C}" created="2020-11-18T12:57:16.347">
    <pc:sldMkLst xmlns:pc="http://schemas.microsoft.com/office/powerpoint/2013/main/command">
      <pc:docMk/>
      <pc:sldMk cId="3492551188" sldId="264"/>
    </pc:sldMkLst>
    <p188:replyLst>
      <p188:reply id="{7FEDFABD-0933-44EC-90A1-89740FDBA736}" authorId="{44D27471-4162-1FB8-28CA-29A50D745B0C}" created="2020-11-18T12:57:42.457">
        <p188:txBody>
          <a:bodyPr/>
          <a:lstStyle/>
          <a:p>
            <a:r>
              <a:rPr lang="en-US"/>
              <a:t>شما از ایشان خاطره ای در این خصوص نگفتی.</a:t>
            </a:r>
          </a:p>
        </p188:txBody>
      </p188:reply>
      <p188:reply id="{516DF432-3F7F-49C6-98F5-A79621E024DD}" authorId="{44D27471-4162-1FB8-28CA-29A50D745B0C}" created="2020-11-18T12:58:25.956">
        <p188:txBody>
          <a:bodyPr/>
          <a:lstStyle/>
          <a:p>
            <a:r>
              <a:rPr lang="en-US"/>
              <a:t>بنابر این کار شما کامل و مطابق دستورالعمل نیست.</a:t>
            </a:r>
          </a:p>
        </p188:txBody>
      </p188:reply>
      <p188:reply id="{4EAD9D99-FCFF-41CC-8481-CCB5348C937B}" authorId="{44D27471-4162-1FB8-28CA-29A50D745B0C}" created="2020-11-18T13:29:19.504">
        <p188:txBody>
          <a:bodyPr/>
          <a:lstStyle/>
          <a:p>
            <a:r>
              <a:rPr lang="en-US"/>
              <a:t>منتظرم دوباره انجام شود.</a:t>
            </a:r>
          </a:p>
        </p188:txBody>
      </p188:reply>
      <p188:reply id="{18ABFAF4-8FCE-4FD0-B092-2B7406262729}" authorId="{2B9BB12A-E179-82F2-F5A9-1627B63CEA20}" created="2020-11-28T08:51:27.771">
        <p188:txBody>
          <a:bodyPr/>
          <a:lstStyle/>
          <a:p>
            <a:r>
              <a:rPr lang="en-US"/>
              <a:t>چشم خانوم من درست میکنم</a:t>
            </a:r>
          </a:p>
        </p188:txBody>
      </p188:reply>
    </p188:replyLst>
    <p188:txBody>
      <a:bodyPr/>
      <a:lstStyle/>
      <a:p>
        <a:r>
          <a:rPr lang="en-US"/>
          <a:t>از متن شما دریافتی از ادب ایشان نکردم.</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5092B-597B-41FA-960E-D0C40584AF83}" type="datetimeFigureOut">
              <a:rPr lang="en-US" smtClean="0"/>
              <a:t>12/22/2020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1051C-DE79-48BD-B34B-BFDE3AC393D1}" type="slidenum">
              <a:rPr lang="en-US" smtClean="0"/>
              <a:t>‹#›</a:t>
            </a:fld>
            <a:endParaRPr lang="en-US"/>
          </a:p>
        </p:txBody>
      </p:sp>
    </p:spTree>
    <p:extLst>
      <p:ext uri="{BB962C8B-B14F-4D97-AF65-F5344CB8AC3E}">
        <p14:creationId xmlns:p14="http://schemas.microsoft.com/office/powerpoint/2010/main" val="1720619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31051C-DE79-48BD-B34B-BFDE3AC393D1}" type="slidenum">
              <a:rPr lang="en-US" smtClean="0"/>
              <a:t>5</a:t>
            </a:fld>
            <a:endParaRPr lang="en-US"/>
          </a:p>
        </p:txBody>
      </p:sp>
    </p:spTree>
    <p:extLst>
      <p:ext uri="{BB962C8B-B14F-4D97-AF65-F5344CB8AC3E}">
        <p14:creationId xmlns:p14="http://schemas.microsoft.com/office/powerpoint/2010/main" val="2260147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solidFill>
                <a:srgbClr val="0070C0"/>
              </a:solidFill>
            </a:endParaRPr>
          </a:p>
        </p:txBody>
      </p:sp>
      <p:sp>
        <p:nvSpPr>
          <p:cNvPr id="4" name="Slide Number Placeholder 3"/>
          <p:cNvSpPr>
            <a:spLocks noGrp="1"/>
          </p:cNvSpPr>
          <p:nvPr>
            <p:ph type="sldNum" sz="quarter" idx="5"/>
          </p:nvPr>
        </p:nvSpPr>
        <p:spPr/>
        <p:txBody>
          <a:bodyPr/>
          <a:lstStyle/>
          <a:p>
            <a:fld id="{3631051C-DE79-48BD-B34B-BFDE3AC393D1}" type="slidenum">
              <a:rPr lang="en-US" smtClean="0"/>
              <a:t>7</a:t>
            </a:fld>
            <a:endParaRPr lang="en-US"/>
          </a:p>
        </p:txBody>
      </p:sp>
    </p:spTree>
    <p:extLst>
      <p:ext uri="{BB962C8B-B14F-4D97-AF65-F5344CB8AC3E}">
        <p14:creationId xmlns:p14="http://schemas.microsoft.com/office/powerpoint/2010/main" val="1934187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31051C-DE79-48BD-B34B-BFDE3AC393D1}" type="slidenum">
              <a:rPr lang="en-US" smtClean="0"/>
              <a:t>8</a:t>
            </a:fld>
            <a:endParaRPr lang="en-US"/>
          </a:p>
        </p:txBody>
      </p:sp>
    </p:spTree>
    <p:extLst>
      <p:ext uri="{BB962C8B-B14F-4D97-AF65-F5344CB8AC3E}">
        <p14:creationId xmlns:p14="http://schemas.microsoft.com/office/powerpoint/2010/main" val="2715879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16201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1458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4318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1827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7677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25223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5871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6042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4881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1744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58923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760969447"/>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8/10/relationships/comments" Target="../comments/modernComment_102_785FD7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04_976D9F7B.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microsoft.com/office/2018/10/relationships/comments" Target="../comments/modernComment_105_EACEE6D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06_B61F9D37.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microsoft.com/office/2018/10/relationships/comments" Target="../comments/modernComment_107_F1282063.xm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microsoft.com/office/2018/10/relationships/comments" Target="../comments/modernComment_108_D02C1A1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8D44DE-D5D8-4941-B0F8-15F8D495B9E3}"/>
              </a:ext>
            </a:extLst>
          </p:cNvPr>
          <p:cNvPicPr>
            <a:picLocks noChangeAspect="1"/>
          </p:cNvPicPr>
          <p:nvPr/>
        </p:nvPicPr>
        <p:blipFill rotWithShape="1">
          <a:blip r:embed="rId2"/>
          <a:srcRect l="2459" r="13426" b="9"/>
          <a:stretch/>
        </p:blipFill>
        <p:spPr>
          <a:xfrm>
            <a:off x="3578397" y="4441"/>
            <a:ext cx="8510362" cy="6857990"/>
          </a:xfrm>
          <a:prstGeom prst="rect">
            <a:avLst/>
          </a:prstGeom>
        </p:spPr>
      </p:pic>
      <p:sp>
        <p:nvSpPr>
          <p:cNvPr id="2" name="Title 1"/>
          <p:cNvSpPr>
            <a:spLocks noGrp="1"/>
          </p:cNvSpPr>
          <p:nvPr>
            <p:ph type="ctrTitle"/>
          </p:nvPr>
        </p:nvSpPr>
        <p:spPr>
          <a:xfrm>
            <a:off x="742901" y="2056275"/>
            <a:ext cx="2683963" cy="2499789"/>
          </a:xfrm>
        </p:spPr>
        <p:txBody>
          <a:bodyPr anchor="b">
            <a:normAutofit/>
          </a:bodyPr>
          <a:lstStyle/>
          <a:p>
            <a:r>
              <a:rPr lang="fa-IR" sz="4000">
                <a:solidFill>
                  <a:srgbClr val="00B050"/>
                </a:solidFill>
                <a:cs typeface="Mj_Faraz" panose="00000700000000000000" pitchFamily="2" charset="-78"/>
              </a:rPr>
              <a:t>معرّفی یک انسانِ</a:t>
            </a:r>
            <a:br>
              <a:rPr lang="fa-IR" sz="4000">
                <a:solidFill>
                  <a:srgbClr val="00B050"/>
                </a:solidFill>
                <a:cs typeface="Mj_Faraz" panose="00000700000000000000" pitchFamily="2" charset="-78"/>
              </a:rPr>
            </a:br>
            <a:br>
              <a:rPr lang="fa-IR" sz="4000">
                <a:solidFill>
                  <a:srgbClr val="00B050"/>
                </a:solidFill>
                <a:cs typeface="Mj_Faraz" panose="00000700000000000000" pitchFamily="2" charset="-78"/>
              </a:rPr>
            </a:br>
            <a:r>
              <a:rPr lang="fa-IR" sz="4000">
                <a:solidFill>
                  <a:srgbClr val="00B050"/>
                </a:solidFill>
                <a:cs typeface="Mj_Faraz" panose="00000700000000000000" pitchFamily="2" charset="-78"/>
              </a:rPr>
              <a:t> موفّقِ مودّب...</a:t>
            </a:r>
            <a:endParaRPr lang="en-US" sz="4000">
              <a:solidFill>
                <a:srgbClr val="00B050"/>
              </a:solidFill>
              <a:cs typeface="Mj_Faraz" panose="00000700000000000000" pitchFamily="2" charset="-78"/>
            </a:endParaRPr>
          </a:p>
        </p:txBody>
      </p:sp>
      <p:sp>
        <p:nvSpPr>
          <p:cNvPr id="3" name="Subtitle 2"/>
          <p:cNvSpPr>
            <a:spLocks noGrp="1"/>
          </p:cNvSpPr>
          <p:nvPr>
            <p:ph type="subTitle" idx="1"/>
          </p:nvPr>
        </p:nvSpPr>
        <p:spPr>
          <a:xfrm>
            <a:off x="393108" y="5162856"/>
            <a:ext cx="4178894" cy="1286827"/>
          </a:xfrm>
        </p:spPr>
        <p:txBody>
          <a:bodyPr>
            <a:noAutofit/>
          </a:bodyPr>
          <a:lstStyle/>
          <a:p>
            <a:r>
              <a:rPr lang="fa-IR" sz="2000">
                <a:solidFill>
                  <a:srgbClr val="FF0000"/>
                </a:solidFill>
                <a:cs typeface="Mj_Faraz" panose="00000700000000000000" pitchFamily="2" charset="-78"/>
              </a:rPr>
              <a:t>کاری از هفتمی ها</a:t>
            </a:r>
          </a:p>
          <a:p>
            <a:r>
              <a:rPr lang="fa-IR" sz="2000">
                <a:solidFill>
                  <a:srgbClr val="FF0000"/>
                </a:solidFill>
                <a:cs typeface="Mj_Faraz" panose="00000700000000000000" pitchFamily="2" charset="-78"/>
              </a:rPr>
              <a:t>مهرتابان</a:t>
            </a:r>
          </a:p>
          <a:p>
            <a:r>
              <a:rPr lang="fa-IR" sz="2000">
                <a:solidFill>
                  <a:srgbClr val="FF0000"/>
                </a:solidFill>
                <a:cs typeface="Mj_Faraz" panose="00000700000000000000" pitchFamily="2" charset="-78"/>
              </a:rPr>
              <a:t>آبان 99</a:t>
            </a:r>
            <a:endParaRPr lang="en-US" sz="2000">
              <a:solidFill>
                <a:srgbClr val="FF0000"/>
              </a:solidFill>
              <a:cs typeface="Mj_Faraz" panose="00000700000000000000" pitchFamily="2" charset="-78"/>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18">
            <a:extLst>
              <a:ext uri="{FF2B5EF4-FFF2-40B4-BE49-F238E27FC236}">
                <a16:creationId xmlns:a16="http://schemas.microsoft.com/office/drawing/2014/main" id="{0D7C0CB9-1B26-4A22-A90B-1EE6BFFD5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0">
            <a:extLst>
              <a:ext uri="{FF2B5EF4-FFF2-40B4-BE49-F238E27FC236}">
                <a16:creationId xmlns:a16="http://schemas.microsoft.com/office/drawing/2014/main" id="{28143209-FADD-4B7E-A49A-BBA97A4E6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44035" cy="68580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56081793-6F0E-480E-943D-D3C176FD3661}"/>
              </a:ext>
            </a:extLst>
          </p:cNvPr>
          <p:cNvSpPr>
            <a:spLocks noGrp="1"/>
          </p:cNvSpPr>
          <p:nvPr>
            <p:ph type="title"/>
          </p:nvPr>
        </p:nvSpPr>
        <p:spPr>
          <a:xfrm>
            <a:off x="-2" y="0"/>
            <a:ext cx="6747970" cy="6665206"/>
          </a:xfrm>
        </p:spPr>
        <p:txBody>
          <a:bodyPr vert="horz" lIns="91440" tIns="45720" rIns="91440" bIns="45720" rtlCol="0" anchor="ctr">
            <a:noAutofit/>
          </a:bodyPr>
          <a:lstStyle/>
          <a:p>
            <a:pPr algn="ctr" rtl="1"/>
            <a:br>
              <a:rPr lang="en-US" sz="1600">
                <a:cs typeface="Mj_Faraz" panose="00000700000000000000" pitchFamily="2" charset="-78"/>
              </a:rPr>
            </a:br>
            <a:br>
              <a:rPr lang="en-US" sz="1600">
                <a:cs typeface="Mj_Faraz" panose="00000700000000000000" pitchFamily="2" charset="-78"/>
              </a:rPr>
            </a:br>
            <a:r>
              <a:rPr lang="en-US" sz="1600" err="1">
                <a:solidFill>
                  <a:schemeClr val="bg1">
                    <a:alpha val="60000"/>
                  </a:schemeClr>
                </a:solidFill>
                <a:cs typeface="Mj_Faraz"/>
              </a:rPr>
              <a:t>یکی</a:t>
            </a:r>
            <a:r>
              <a:rPr lang="en-US" sz="1600">
                <a:solidFill>
                  <a:schemeClr val="bg1">
                    <a:alpha val="60000"/>
                  </a:schemeClr>
                </a:solidFill>
                <a:cs typeface="Mj_Faraz"/>
              </a:rPr>
              <a:t> </a:t>
            </a:r>
            <a:r>
              <a:rPr lang="en-US" sz="1600" err="1">
                <a:solidFill>
                  <a:schemeClr val="bg1">
                    <a:alpha val="60000"/>
                  </a:schemeClr>
                </a:solidFill>
                <a:cs typeface="Mj_Faraz"/>
              </a:rPr>
              <a:t>از</a:t>
            </a:r>
            <a:r>
              <a:rPr lang="en-US" sz="1600">
                <a:solidFill>
                  <a:schemeClr val="bg1">
                    <a:alpha val="60000"/>
                  </a:schemeClr>
                </a:solidFill>
                <a:cs typeface="Mj_Faraz"/>
              </a:rPr>
              <a:t> </a:t>
            </a:r>
            <a:r>
              <a:rPr lang="en-US" sz="1600" err="1">
                <a:solidFill>
                  <a:schemeClr val="bg1">
                    <a:alpha val="60000"/>
                  </a:schemeClr>
                </a:solidFill>
                <a:cs typeface="Mj_Faraz"/>
              </a:rPr>
              <a:t>کسانی</a:t>
            </a:r>
            <a:r>
              <a:rPr lang="en-US" sz="1600">
                <a:solidFill>
                  <a:schemeClr val="bg1">
                    <a:alpha val="60000"/>
                  </a:schemeClr>
                </a:solidFill>
                <a:cs typeface="Mj_Faraz"/>
              </a:rPr>
              <a:t> </a:t>
            </a:r>
            <a:r>
              <a:rPr lang="en-US" sz="1600" err="1">
                <a:solidFill>
                  <a:schemeClr val="bg1">
                    <a:alpha val="60000"/>
                  </a:schemeClr>
                </a:solidFill>
                <a:cs typeface="Mj_Faraz"/>
              </a:rPr>
              <a:t>که</a:t>
            </a:r>
            <a:r>
              <a:rPr lang="en-US" sz="1600">
                <a:solidFill>
                  <a:schemeClr val="bg1">
                    <a:alpha val="60000"/>
                  </a:schemeClr>
                </a:solidFill>
                <a:cs typeface="Mj_Faraz"/>
              </a:rPr>
              <a:t> </a:t>
            </a:r>
            <a:r>
              <a:rPr lang="en-US" sz="1600" err="1">
                <a:solidFill>
                  <a:schemeClr val="bg1">
                    <a:alpha val="60000"/>
                  </a:schemeClr>
                </a:solidFill>
                <a:cs typeface="Mj_Faraz"/>
              </a:rPr>
              <a:t>برای</a:t>
            </a:r>
            <a:r>
              <a:rPr lang="en-US" sz="1600">
                <a:solidFill>
                  <a:schemeClr val="bg1">
                    <a:alpha val="60000"/>
                  </a:schemeClr>
                </a:solidFill>
                <a:cs typeface="Mj_Faraz"/>
              </a:rPr>
              <a:t> </a:t>
            </a:r>
            <a:r>
              <a:rPr lang="en-US" sz="1600" err="1">
                <a:solidFill>
                  <a:schemeClr val="bg1">
                    <a:alpha val="60000"/>
                  </a:schemeClr>
                </a:solidFill>
                <a:cs typeface="Mj_Faraz"/>
              </a:rPr>
              <a:t>من</a:t>
            </a:r>
            <a:r>
              <a:rPr lang="en-US" sz="1600">
                <a:solidFill>
                  <a:schemeClr val="bg1">
                    <a:alpha val="60000"/>
                  </a:schemeClr>
                </a:solidFill>
                <a:cs typeface="Mj_Faraz"/>
              </a:rPr>
              <a:t> </a:t>
            </a:r>
            <a:r>
              <a:rPr lang="en-US" sz="1600" err="1">
                <a:solidFill>
                  <a:schemeClr val="bg1">
                    <a:alpha val="60000"/>
                  </a:schemeClr>
                </a:solidFill>
                <a:cs typeface="Mj_Faraz"/>
              </a:rPr>
              <a:t>نمونه</a:t>
            </a:r>
            <a:r>
              <a:rPr lang="en-US" sz="1600">
                <a:solidFill>
                  <a:schemeClr val="bg1">
                    <a:alpha val="60000"/>
                  </a:schemeClr>
                </a:solidFill>
                <a:cs typeface="Mj_Faraz"/>
              </a:rPr>
              <a:t> ی </a:t>
            </a:r>
            <a:r>
              <a:rPr lang="en-US" sz="1600" err="1">
                <a:solidFill>
                  <a:schemeClr val="bg1">
                    <a:alpha val="60000"/>
                  </a:schemeClr>
                </a:solidFill>
                <a:cs typeface="Mj_Faraz"/>
              </a:rPr>
              <a:t>یک</a:t>
            </a:r>
            <a:r>
              <a:rPr lang="en-US" sz="1600">
                <a:solidFill>
                  <a:schemeClr val="bg1">
                    <a:alpha val="60000"/>
                  </a:schemeClr>
                </a:solidFill>
                <a:cs typeface="Mj_Faraz"/>
              </a:rPr>
              <a:t> </a:t>
            </a:r>
            <a:r>
              <a:rPr lang="en-US" sz="1600" err="1">
                <a:solidFill>
                  <a:schemeClr val="bg1">
                    <a:alpha val="60000"/>
                  </a:schemeClr>
                </a:solidFill>
                <a:cs typeface="Mj_Faraz"/>
              </a:rPr>
              <a:t>انسان</a:t>
            </a:r>
            <a:r>
              <a:rPr lang="en-US" sz="1600">
                <a:solidFill>
                  <a:schemeClr val="bg1">
                    <a:alpha val="60000"/>
                  </a:schemeClr>
                </a:solidFill>
                <a:cs typeface="Mj_Faraz"/>
              </a:rPr>
              <a:t> </a:t>
            </a:r>
            <a:r>
              <a:rPr lang="en-US" sz="1600" err="1">
                <a:solidFill>
                  <a:schemeClr val="bg1">
                    <a:alpha val="60000"/>
                  </a:schemeClr>
                </a:solidFill>
                <a:cs typeface="Mj_Faraz"/>
              </a:rPr>
              <a:t>موفّقِ</a:t>
            </a:r>
            <a:r>
              <a:rPr lang="en-US" sz="1600">
                <a:solidFill>
                  <a:schemeClr val="bg1">
                    <a:alpha val="60000"/>
                  </a:schemeClr>
                </a:solidFill>
                <a:cs typeface="Mj_Faraz"/>
              </a:rPr>
              <a:t> </a:t>
            </a:r>
            <a:r>
              <a:rPr lang="en-US" sz="1600" err="1">
                <a:solidFill>
                  <a:schemeClr val="bg1">
                    <a:alpha val="60000"/>
                  </a:schemeClr>
                </a:solidFill>
                <a:cs typeface="Mj_Faraz"/>
              </a:rPr>
              <a:t>مودّب</a:t>
            </a:r>
            <a:r>
              <a:rPr lang="en-US" sz="1600">
                <a:solidFill>
                  <a:schemeClr val="bg1">
                    <a:alpha val="60000"/>
                  </a:schemeClr>
                </a:solidFill>
                <a:cs typeface="Mj_Faraz"/>
              </a:rPr>
              <a:t> </a:t>
            </a:r>
            <a:r>
              <a:rPr lang="en-US" sz="1600" err="1">
                <a:solidFill>
                  <a:schemeClr val="bg1">
                    <a:alpha val="60000"/>
                  </a:schemeClr>
                </a:solidFill>
                <a:cs typeface="Mj_Faraz"/>
              </a:rPr>
              <a:t>است</a:t>
            </a:r>
            <a:r>
              <a:rPr lang="en-US" sz="1600">
                <a:solidFill>
                  <a:schemeClr val="bg1">
                    <a:alpha val="60000"/>
                  </a:schemeClr>
                </a:solidFill>
                <a:cs typeface="Mj_Faraz"/>
              </a:rPr>
              <a:t>، </a:t>
            </a:r>
            <a:r>
              <a:rPr lang="en-US" sz="1600" err="1">
                <a:solidFill>
                  <a:schemeClr val="bg1">
                    <a:alpha val="60000"/>
                  </a:schemeClr>
                </a:solidFill>
                <a:cs typeface="Mj_Faraz"/>
              </a:rPr>
              <a:t>سردار</a:t>
            </a:r>
            <a:r>
              <a:rPr lang="en-US" sz="1600">
                <a:solidFill>
                  <a:schemeClr val="bg1">
                    <a:alpha val="60000"/>
                  </a:schemeClr>
                </a:solidFill>
                <a:cs typeface="Mj_Faraz"/>
              </a:rPr>
              <a:t> </a:t>
            </a:r>
            <a:r>
              <a:rPr lang="en-US" sz="1600" err="1">
                <a:solidFill>
                  <a:schemeClr val="bg1">
                    <a:alpha val="60000"/>
                  </a:schemeClr>
                </a:solidFill>
                <a:cs typeface="Mj_Faraz"/>
              </a:rPr>
              <a:t>سلیمانی</a:t>
            </a:r>
            <a:r>
              <a:rPr lang="en-US" sz="1600">
                <a:solidFill>
                  <a:schemeClr val="bg1">
                    <a:alpha val="60000"/>
                  </a:schemeClr>
                </a:solidFill>
                <a:cs typeface="Mj_Faraz"/>
              </a:rPr>
              <a:t> </a:t>
            </a:r>
            <a:r>
              <a:rPr lang="en-US" sz="1600" err="1">
                <a:solidFill>
                  <a:schemeClr val="bg1">
                    <a:alpha val="60000"/>
                  </a:schemeClr>
                </a:solidFill>
                <a:cs typeface="Mj_Faraz"/>
              </a:rPr>
              <a:t>است</a:t>
            </a:r>
            <a:r>
              <a:rPr lang="en-US" sz="1600">
                <a:solidFill>
                  <a:schemeClr val="bg1">
                    <a:alpha val="60000"/>
                  </a:schemeClr>
                </a:solidFill>
                <a:cs typeface="Mj_Faraz"/>
              </a:rPr>
              <a:t>.</a:t>
            </a:r>
            <a:br>
              <a:rPr lang="en-US" sz="1800">
                <a:cs typeface="Mj_Faraz" panose="00000700000000000000" pitchFamily="2" charset="-78"/>
              </a:rPr>
            </a:br>
            <a:r>
              <a:rPr lang="en-US" sz="1800" err="1">
                <a:solidFill>
                  <a:schemeClr val="bg1">
                    <a:alpha val="60000"/>
                  </a:schemeClr>
                </a:solidFill>
                <a:cs typeface="Mj_Faraz"/>
              </a:rPr>
              <a:t>یک</a:t>
            </a:r>
            <a:r>
              <a:rPr lang="en-US" sz="1800">
                <a:solidFill>
                  <a:schemeClr val="bg1">
                    <a:alpha val="60000"/>
                  </a:schemeClr>
                </a:solidFill>
                <a:cs typeface="Mj_Faraz"/>
              </a:rPr>
              <a:t> </a:t>
            </a:r>
            <a:r>
              <a:rPr lang="en-US" sz="1800" err="1">
                <a:solidFill>
                  <a:schemeClr val="bg1">
                    <a:alpha val="60000"/>
                  </a:schemeClr>
                </a:solidFill>
                <a:cs typeface="Mj_Faraz"/>
              </a:rPr>
              <a:t>فیلم</a:t>
            </a:r>
            <a:r>
              <a:rPr lang="en-US" sz="1800">
                <a:solidFill>
                  <a:schemeClr val="bg1">
                    <a:alpha val="60000"/>
                  </a:schemeClr>
                </a:solidFill>
                <a:cs typeface="Mj_Faraz"/>
              </a:rPr>
              <a:t> </a:t>
            </a:r>
            <a:r>
              <a:rPr lang="en-US" sz="1800" err="1">
                <a:solidFill>
                  <a:schemeClr val="bg1">
                    <a:alpha val="60000"/>
                  </a:schemeClr>
                </a:solidFill>
                <a:cs typeface="Mj_Faraz"/>
              </a:rPr>
              <a:t>کوتاه</a:t>
            </a:r>
            <a:r>
              <a:rPr lang="en-US" sz="1800">
                <a:solidFill>
                  <a:schemeClr val="bg1">
                    <a:alpha val="60000"/>
                  </a:schemeClr>
                </a:solidFill>
                <a:cs typeface="Mj_Faraz"/>
              </a:rPr>
              <a:t> </a:t>
            </a:r>
            <a:r>
              <a:rPr lang="en-US" sz="1800" err="1">
                <a:solidFill>
                  <a:schemeClr val="bg1">
                    <a:alpha val="60000"/>
                  </a:schemeClr>
                </a:solidFill>
                <a:cs typeface="Mj_Faraz"/>
              </a:rPr>
              <a:t>بعد</a:t>
            </a:r>
            <a:r>
              <a:rPr lang="en-US" sz="1800">
                <a:solidFill>
                  <a:schemeClr val="bg1">
                    <a:alpha val="60000"/>
                  </a:schemeClr>
                </a:solidFill>
                <a:cs typeface="Mj_Faraz"/>
              </a:rPr>
              <a:t> </a:t>
            </a:r>
            <a:r>
              <a:rPr lang="en-US" sz="1800" err="1">
                <a:solidFill>
                  <a:schemeClr val="bg1">
                    <a:alpha val="60000"/>
                  </a:schemeClr>
                </a:solidFill>
                <a:cs typeface="Mj_Faraz"/>
              </a:rPr>
              <a:t>از</a:t>
            </a:r>
            <a:r>
              <a:rPr lang="en-US" sz="1800">
                <a:solidFill>
                  <a:schemeClr val="bg1">
                    <a:alpha val="60000"/>
                  </a:schemeClr>
                </a:solidFill>
                <a:cs typeface="Mj_Faraz"/>
              </a:rPr>
              <a:t> </a:t>
            </a:r>
            <a:r>
              <a:rPr lang="en-US" sz="1800" err="1">
                <a:solidFill>
                  <a:schemeClr val="bg1">
                    <a:alpha val="60000"/>
                  </a:schemeClr>
                </a:solidFill>
                <a:cs typeface="Mj_Faraz"/>
              </a:rPr>
              <a:t>شهادت</a:t>
            </a:r>
            <a:r>
              <a:rPr lang="en-US" sz="1800">
                <a:solidFill>
                  <a:schemeClr val="bg1">
                    <a:alpha val="60000"/>
                  </a:schemeClr>
                </a:solidFill>
                <a:cs typeface="Mj_Faraz"/>
              </a:rPr>
              <a:t> </a:t>
            </a:r>
            <a:r>
              <a:rPr lang="en-US" sz="1800" err="1">
                <a:solidFill>
                  <a:schemeClr val="bg1">
                    <a:alpha val="60000"/>
                  </a:schemeClr>
                </a:solidFill>
                <a:cs typeface="Mj_Faraz"/>
              </a:rPr>
              <a:t>شان</a:t>
            </a:r>
            <a:r>
              <a:rPr lang="en-US" sz="1800">
                <a:solidFill>
                  <a:schemeClr val="bg1">
                    <a:alpha val="60000"/>
                  </a:schemeClr>
                </a:solidFill>
                <a:cs typeface="Mj_Faraz"/>
              </a:rPr>
              <a:t> </a:t>
            </a:r>
            <a:r>
              <a:rPr lang="en-US" sz="1800" err="1">
                <a:solidFill>
                  <a:schemeClr val="bg1">
                    <a:alpha val="60000"/>
                  </a:schemeClr>
                </a:solidFill>
                <a:cs typeface="Mj_Faraz"/>
              </a:rPr>
              <a:t>از</a:t>
            </a:r>
            <a:r>
              <a:rPr lang="en-US" sz="1800">
                <a:solidFill>
                  <a:schemeClr val="bg1">
                    <a:alpha val="60000"/>
                  </a:schemeClr>
                </a:solidFill>
                <a:cs typeface="Mj_Faraz"/>
              </a:rPr>
              <a:t> </a:t>
            </a:r>
            <a:r>
              <a:rPr lang="en-US" sz="1800" err="1">
                <a:solidFill>
                  <a:schemeClr val="bg1">
                    <a:alpha val="60000"/>
                  </a:schemeClr>
                </a:solidFill>
                <a:cs typeface="Mj_Faraz"/>
              </a:rPr>
              <a:t>ایشان</a:t>
            </a:r>
            <a:r>
              <a:rPr lang="en-US" sz="1800">
                <a:solidFill>
                  <a:schemeClr val="bg1">
                    <a:alpha val="60000"/>
                  </a:schemeClr>
                </a:solidFill>
                <a:cs typeface="Mj_Faraz"/>
              </a:rPr>
              <a:t> </a:t>
            </a:r>
            <a:r>
              <a:rPr lang="en-US" sz="1800" err="1">
                <a:solidFill>
                  <a:schemeClr val="bg1">
                    <a:alpha val="60000"/>
                  </a:schemeClr>
                </a:solidFill>
                <a:cs typeface="Mj_Faraz"/>
              </a:rPr>
              <a:t>دیدم</a:t>
            </a:r>
            <a:r>
              <a:rPr lang="en-US" sz="1800">
                <a:solidFill>
                  <a:schemeClr val="bg1">
                    <a:alpha val="60000"/>
                  </a:schemeClr>
                </a:solidFill>
                <a:cs typeface="Mj_Faraz"/>
              </a:rPr>
              <a:t>، </a:t>
            </a:r>
            <a:r>
              <a:rPr lang="en-US" sz="1800" err="1">
                <a:solidFill>
                  <a:schemeClr val="bg1">
                    <a:alpha val="60000"/>
                  </a:schemeClr>
                </a:solidFill>
                <a:cs typeface="Mj_Faraz"/>
              </a:rPr>
              <a:t>که</a:t>
            </a:r>
            <a:r>
              <a:rPr lang="en-US" sz="1800">
                <a:solidFill>
                  <a:schemeClr val="bg1">
                    <a:alpha val="60000"/>
                  </a:schemeClr>
                </a:solidFill>
                <a:cs typeface="Mj_Faraz"/>
              </a:rPr>
              <a:t> </a:t>
            </a:r>
            <a:r>
              <a:rPr lang="en-US" sz="1800" err="1">
                <a:solidFill>
                  <a:schemeClr val="bg1">
                    <a:alpha val="60000"/>
                  </a:schemeClr>
                </a:solidFill>
                <a:cs typeface="Mj_Faraz"/>
              </a:rPr>
              <a:t>به</a:t>
            </a:r>
            <a:r>
              <a:rPr lang="en-US" sz="1800">
                <a:solidFill>
                  <a:schemeClr val="bg1">
                    <a:alpha val="60000"/>
                  </a:schemeClr>
                </a:solidFill>
                <a:cs typeface="Mj_Faraz"/>
              </a:rPr>
              <a:t> </a:t>
            </a:r>
            <a:r>
              <a:rPr lang="en-US" sz="1800" err="1">
                <a:solidFill>
                  <a:schemeClr val="bg1">
                    <a:alpha val="60000"/>
                  </a:schemeClr>
                </a:solidFill>
                <a:cs typeface="Mj_Faraz"/>
              </a:rPr>
              <a:t>ادب</a:t>
            </a:r>
            <a:r>
              <a:rPr lang="en-US" sz="1800">
                <a:solidFill>
                  <a:schemeClr val="bg1">
                    <a:alpha val="60000"/>
                  </a:schemeClr>
                </a:solidFill>
                <a:cs typeface="Mj_Faraz"/>
              </a:rPr>
              <a:t> و </a:t>
            </a:r>
            <a:r>
              <a:rPr lang="en-US" sz="1800" err="1">
                <a:solidFill>
                  <a:schemeClr val="bg1">
                    <a:alpha val="60000"/>
                  </a:schemeClr>
                </a:solidFill>
                <a:cs typeface="Mj_Faraz"/>
              </a:rPr>
              <a:t>فروتنی</a:t>
            </a:r>
            <a:r>
              <a:rPr lang="en-US" sz="1800">
                <a:solidFill>
                  <a:schemeClr val="bg1">
                    <a:alpha val="60000"/>
                  </a:schemeClr>
                </a:solidFill>
                <a:cs typeface="Mj_Faraz"/>
              </a:rPr>
              <a:t> </a:t>
            </a:r>
            <a:r>
              <a:rPr lang="en-US" sz="1800" err="1">
                <a:solidFill>
                  <a:schemeClr val="bg1">
                    <a:alpha val="60000"/>
                  </a:schemeClr>
                </a:solidFill>
                <a:cs typeface="Mj_Faraz"/>
              </a:rPr>
              <a:t>ایشان</a:t>
            </a:r>
            <a:r>
              <a:rPr lang="en-US" sz="1800">
                <a:solidFill>
                  <a:schemeClr val="bg1">
                    <a:alpha val="60000"/>
                  </a:schemeClr>
                </a:solidFill>
                <a:cs typeface="Mj_Faraz"/>
              </a:rPr>
              <a:t> </a:t>
            </a:r>
            <a:r>
              <a:rPr lang="en-US" sz="1800" err="1">
                <a:solidFill>
                  <a:schemeClr val="bg1">
                    <a:alpha val="60000"/>
                  </a:schemeClr>
                </a:solidFill>
                <a:cs typeface="Mj_Faraz"/>
              </a:rPr>
              <a:t>نسبت</a:t>
            </a:r>
            <a:r>
              <a:rPr lang="en-US" sz="1800">
                <a:solidFill>
                  <a:schemeClr val="bg1">
                    <a:alpha val="60000"/>
                  </a:schemeClr>
                </a:solidFill>
                <a:cs typeface="Mj_Faraz"/>
              </a:rPr>
              <a:t> </a:t>
            </a:r>
            <a:r>
              <a:rPr lang="en-US" sz="1800" err="1">
                <a:solidFill>
                  <a:schemeClr val="bg1">
                    <a:alpha val="60000"/>
                  </a:schemeClr>
                </a:solidFill>
                <a:cs typeface="Mj_Faraz"/>
              </a:rPr>
              <a:t>به</a:t>
            </a:r>
            <a:r>
              <a:rPr lang="en-US" sz="1800">
                <a:solidFill>
                  <a:schemeClr val="bg1">
                    <a:alpha val="60000"/>
                  </a:schemeClr>
                </a:solidFill>
                <a:cs typeface="Mj_Faraz"/>
              </a:rPr>
              <a:t> </a:t>
            </a:r>
            <a:r>
              <a:rPr lang="en-US" sz="1800" err="1">
                <a:solidFill>
                  <a:schemeClr val="bg1">
                    <a:alpha val="60000"/>
                  </a:schemeClr>
                </a:solidFill>
                <a:cs typeface="Mj_Faraz"/>
              </a:rPr>
              <a:t>بندگان</a:t>
            </a:r>
            <a:r>
              <a:rPr lang="en-US" sz="1800">
                <a:solidFill>
                  <a:schemeClr val="bg1">
                    <a:alpha val="60000"/>
                  </a:schemeClr>
                </a:solidFill>
                <a:cs typeface="Mj_Faraz"/>
              </a:rPr>
              <a:t> </a:t>
            </a:r>
            <a:r>
              <a:rPr lang="en-US" sz="1800" err="1">
                <a:solidFill>
                  <a:schemeClr val="bg1">
                    <a:alpha val="60000"/>
                  </a:schemeClr>
                </a:solidFill>
                <a:cs typeface="Mj_Faraz"/>
              </a:rPr>
              <a:t>خدا</a:t>
            </a:r>
            <a:r>
              <a:rPr lang="en-US" sz="1800">
                <a:solidFill>
                  <a:schemeClr val="bg1">
                    <a:alpha val="60000"/>
                  </a:schemeClr>
                </a:solidFill>
                <a:cs typeface="Mj_Faraz"/>
              </a:rPr>
              <a:t> </a:t>
            </a:r>
            <a:r>
              <a:rPr lang="en-US" sz="1800" err="1">
                <a:solidFill>
                  <a:schemeClr val="bg1">
                    <a:alpha val="60000"/>
                  </a:schemeClr>
                </a:solidFill>
                <a:cs typeface="Mj_Faraz"/>
              </a:rPr>
              <a:t>ایمان</a:t>
            </a:r>
            <a:r>
              <a:rPr lang="en-US" sz="1800">
                <a:solidFill>
                  <a:schemeClr val="bg1">
                    <a:alpha val="60000"/>
                  </a:schemeClr>
                </a:solidFill>
                <a:cs typeface="Mj_Faraz"/>
              </a:rPr>
              <a:t> </a:t>
            </a:r>
            <a:r>
              <a:rPr lang="en-US" sz="1800" err="1">
                <a:solidFill>
                  <a:schemeClr val="bg1">
                    <a:alpha val="60000"/>
                  </a:schemeClr>
                </a:solidFill>
                <a:cs typeface="Mj_Faraz"/>
              </a:rPr>
              <a:t>آوردم</a:t>
            </a:r>
            <a:r>
              <a:rPr lang="en-US" sz="1800">
                <a:solidFill>
                  <a:schemeClr val="bg1">
                    <a:alpha val="60000"/>
                  </a:schemeClr>
                </a:solidFill>
                <a:cs typeface="Mj_Faraz"/>
              </a:rPr>
              <a:t>!  </a:t>
            </a:r>
            <a:br>
              <a:rPr lang="en-US" sz="1800">
                <a:cs typeface="Mj_Faraz" panose="00000700000000000000" pitchFamily="2" charset="-78"/>
              </a:rPr>
            </a:b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پیرمرد</a:t>
            </a:r>
            <a:r>
              <a:rPr lang="en-US" sz="1800">
                <a:solidFill>
                  <a:schemeClr val="bg1">
                    <a:alpha val="60000"/>
                  </a:schemeClr>
                </a:solidFill>
                <a:cs typeface="Mj_Faraz"/>
              </a:rPr>
              <a:t> </a:t>
            </a:r>
            <a:r>
              <a:rPr lang="en-US" sz="1800" err="1">
                <a:solidFill>
                  <a:schemeClr val="bg1">
                    <a:alpha val="60000"/>
                  </a:schemeClr>
                </a:solidFill>
                <a:cs typeface="Mj_Faraz"/>
              </a:rPr>
              <a:t>در</a:t>
            </a:r>
            <a:r>
              <a:rPr lang="en-US" sz="1800">
                <a:solidFill>
                  <a:schemeClr val="bg1">
                    <a:alpha val="60000"/>
                  </a:schemeClr>
                </a:solidFill>
                <a:cs typeface="Mj_Faraz"/>
              </a:rPr>
              <a:t> </a:t>
            </a:r>
            <a:r>
              <a:rPr lang="en-US" sz="1800" err="1">
                <a:solidFill>
                  <a:schemeClr val="bg1">
                    <a:alpha val="60000"/>
                  </a:schemeClr>
                </a:solidFill>
                <a:cs typeface="Mj_Faraz"/>
              </a:rPr>
              <a:t>میان</a:t>
            </a:r>
            <a:r>
              <a:rPr lang="en-US" sz="1800">
                <a:solidFill>
                  <a:schemeClr val="bg1">
                    <a:alpha val="60000"/>
                  </a:schemeClr>
                </a:solidFill>
                <a:cs typeface="Mj_Faraz"/>
              </a:rPr>
              <a:t> </a:t>
            </a:r>
            <a:r>
              <a:rPr lang="en-US" sz="1800" err="1">
                <a:solidFill>
                  <a:schemeClr val="bg1">
                    <a:alpha val="60000"/>
                  </a:schemeClr>
                </a:solidFill>
                <a:cs typeface="Mj_Faraz"/>
              </a:rPr>
              <a:t>آب</a:t>
            </a:r>
            <a:r>
              <a:rPr lang="en-US" sz="1800">
                <a:solidFill>
                  <a:schemeClr val="bg1">
                    <a:alpha val="60000"/>
                  </a:schemeClr>
                </a:solidFill>
                <a:cs typeface="Mj_Faraz"/>
              </a:rPr>
              <a:t> </a:t>
            </a:r>
            <a:r>
              <a:rPr lang="en-US" sz="1800" err="1">
                <a:solidFill>
                  <a:schemeClr val="bg1">
                    <a:alpha val="60000"/>
                  </a:schemeClr>
                </a:solidFill>
                <a:cs typeface="Mj_Faraz"/>
              </a:rPr>
              <a:t>های</a:t>
            </a:r>
            <a:r>
              <a:rPr lang="en-US" sz="1800">
                <a:solidFill>
                  <a:schemeClr val="bg1">
                    <a:alpha val="60000"/>
                  </a:schemeClr>
                </a:solidFill>
                <a:cs typeface="Mj_Faraz"/>
              </a:rPr>
              <a:t> </a:t>
            </a:r>
            <a:r>
              <a:rPr lang="en-US" sz="1800" err="1">
                <a:solidFill>
                  <a:schemeClr val="bg1">
                    <a:alpha val="60000"/>
                  </a:schemeClr>
                </a:solidFill>
                <a:cs typeface="Mj_Faraz"/>
              </a:rPr>
              <a:t>گل</a:t>
            </a:r>
            <a:r>
              <a:rPr lang="en-US" sz="1800">
                <a:solidFill>
                  <a:schemeClr val="bg1">
                    <a:alpha val="60000"/>
                  </a:schemeClr>
                </a:solidFill>
                <a:cs typeface="Mj_Faraz"/>
              </a:rPr>
              <a:t> </a:t>
            </a:r>
            <a:r>
              <a:rPr lang="en-US" sz="1800" err="1">
                <a:solidFill>
                  <a:schemeClr val="bg1">
                    <a:alpha val="60000"/>
                  </a:schemeClr>
                </a:solidFill>
                <a:cs typeface="Mj_Faraz"/>
              </a:rPr>
              <a:t>آلود</a:t>
            </a:r>
            <a:r>
              <a:rPr lang="en-US" sz="1800">
                <a:solidFill>
                  <a:schemeClr val="bg1">
                    <a:alpha val="60000"/>
                  </a:schemeClr>
                </a:solidFill>
                <a:cs typeface="Mj_Faraz"/>
              </a:rPr>
              <a:t> </a:t>
            </a:r>
            <a:r>
              <a:rPr lang="en-US" sz="1800" err="1">
                <a:solidFill>
                  <a:schemeClr val="bg1">
                    <a:alpha val="60000"/>
                  </a:schemeClr>
                </a:solidFill>
                <a:cs typeface="Mj_Faraz"/>
              </a:rPr>
              <a:t>گیر</a:t>
            </a:r>
            <a:r>
              <a:rPr lang="en-US" sz="1800">
                <a:solidFill>
                  <a:schemeClr val="bg1">
                    <a:alpha val="60000"/>
                  </a:schemeClr>
                </a:solidFill>
                <a:cs typeface="Mj_Faraz"/>
              </a:rPr>
              <a:t> </a:t>
            </a:r>
            <a:r>
              <a:rPr lang="en-US" sz="1800" err="1">
                <a:solidFill>
                  <a:schemeClr val="bg1">
                    <a:alpha val="60000"/>
                  </a:schemeClr>
                </a:solidFill>
                <a:cs typeface="Mj_Faraz"/>
              </a:rPr>
              <a:t>افتاده</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 </a:t>
            </a:r>
            <a:r>
              <a:rPr lang="en-US" sz="1800" err="1">
                <a:solidFill>
                  <a:schemeClr val="bg1">
                    <a:alpha val="60000"/>
                  </a:schemeClr>
                </a:solidFill>
                <a:cs typeface="Mj_Faraz"/>
              </a:rPr>
              <a:t>پاچه</a:t>
            </a:r>
            <a:r>
              <a:rPr lang="en-US" sz="1800">
                <a:solidFill>
                  <a:schemeClr val="bg1">
                    <a:alpha val="60000"/>
                  </a:schemeClr>
                </a:solidFill>
                <a:cs typeface="Mj_Faraz"/>
              </a:rPr>
              <a:t> </a:t>
            </a:r>
            <a:r>
              <a:rPr lang="en-US" sz="1800" err="1">
                <a:solidFill>
                  <a:schemeClr val="bg1">
                    <a:alpha val="60000"/>
                  </a:schemeClr>
                </a:solidFill>
                <a:cs typeface="Mj_Faraz"/>
              </a:rPr>
              <a:t>های</a:t>
            </a:r>
            <a:r>
              <a:rPr lang="en-US" sz="1800">
                <a:solidFill>
                  <a:schemeClr val="bg1">
                    <a:alpha val="60000"/>
                  </a:schemeClr>
                </a:solidFill>
                <a:cs typeface="Mj_Faraz"/>
              </a:rPr>
              <a:t> </a:t>
            </a:r>
            <a:r>
              <a:rPr lang="en-US" sz="1800" err="1">
                <a:solidFill>
                  <a:schemeClr val="bg1">
                    <a:alpha val="60000"/>
                  </a:schemeClr>
                </a:solidFill>
                <a:cs typeface="Mj_Faraz"/>
              </a:rPr>
              <a:t>شلوارش</a:t>
            </a:r>
            <a:r>
              <a:rPr lang="en-US" sz="1800">
                <a:solidFill>
                  <a:schemeClr val="bg1">
                    <a:alpha val="60000"/>
                  </a:schemeClr>
                </a:solidFill>
                <a:cs typeface="Mj_Faraz"/>
              </a:rPr>
              <a:t> </a:t>
            </a:r>
            <a:r>
              <a:rPr lang="en-US" sz="1800" err="1">
                <a:solidFill>
                  <a:schemeClr val="bg1">
                    <a:alpha val="60000"/>
                  </a:schemeClr>
                </a:solidFill>
                <a:cs typeface="Mj_Faraz"/>
              </a:rPr>
              <a:t>را</a:t>
            </a:r>
            <a:r>
              <a:rPr lang="en-US" sz="1800">
                <a:solidFill>
                  <a:schemeClr val="bg1">
                    <a:alpha val="60000"/>
                  </a:schemeClr>
                </a:solidFill>
                <a:cs typeface="Mj_Faraz"/>
              </a:rPr>
              <a:t> </a:t>
            </a:r>
            <a:r>
              <a:rPr lang="en-US" sz="1800" err="1">
                <a:solidFill>
                  <a:schemeClr val="bg1">
                    <a:alpha val="60000"/>
                  </a:schemeClr>
                </a:solidFill>
                <a:cs typeface="Mj_Faraz"/>
              </a:rPr>
              <a:t>بالا</a:t>
            </a:r>
            <a:r>
              <a:rPr lang="en-US" sz="1800">
                <a:solidFill>
                  <a:schemeClr val="bg1">
                    <a:alpha val="60000"/>
                  </a:schemeClr>
                </a:solidFill>
                <a:cs typeface="Mj_Faraz"/>
              </a:rPr>
              <a:t> </a:t>
            </a:r>
            <a:r>
              <a:rPr lang="en-US" sz="1800" err="1">
                <a:solidFill>
                  <a:schemeClr val="bg1">
                    <a:alpha val="60000"/>
                  </a:schemeClr>
                </a:solidFill>
                <a:cs typeface="Mj_Faraz"/>
              </a:rPr>
              <a:t>زده</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 و </a:t>
            </a:r>
            <a:r>
              <a:rPr lang="en-US" sz="1800" err="1">
                <a:solidFill>
                  <a:schemeClr val="bg1">
                    <a:alpha val="60000"/>
                  </a:schemeClr>
                </a:solidFill>
                <a:cs typeface="Mj_Faraz"/>
              </a:rPr>
              <a:t>بر</a:t>
            </a:r>
            <a:r>
              <a:rPr lang="en-US" sz="1800">
                <a:solidFill>
                  <a:schemeClr val="bg1">
                    <a:alpha val="60000"/>
                  </a:schemeClr>
                </a:solidFill>
                <a:cs typeface="Mj_Faraz"/>
              </a:rPr>
              <a:t> </a:t>
            </a:r>
            <a:r>
              <a:rPr lang="en-US" sz="1800" err="1">
                <a:solidFill>
                  <a:schemeClr val="bg1">
                    <a:alpha val="60000"/>
                  </a:schemeClr>
                </a:solidFill>
                <a:cs typeface="Mj_Faraz"/>
              </a:rPr>
              <a:t>سینه</a:t>
            </a:r>
            <a:r>
              <a:rPr lang="en-US" sz="1800">
                <a:solidFill>
                  <a:schemeClr val="bg1">
                    <a:alpha val="60000"/>
                  </a:schemeClr>
                </a:solidFill>
                <a:cs typeface="Mj_Faraz"/>
              </a:rPr>
              <a:t> </a:t>
            </a:r>
            <a:r>
              <a:rPr lang="en-US" sz="1800" err="1">
                <a:solidFill>
                  <a:schemeClr val="bg1">
                    <a:alpha val="60000"/>
                  </a:schemeClr>
                </a:solidFill>
                <a:cs typeface="Mj_Faraz"/>
              </a:rPr>
              <a:t>اش</a:t>
            </a:r>
            <a:r>
              <a:rPr lang="en-US" sz="1800">
                <a:solidFill>
                  <a:schemeClr val="bg1">
                    <a:alpha val="60000"/>
                  </a:schemeClr>
                </a:solidFill>
                <a:cs typeface="Mj_Faraz"/>
              </a:rPr>
              <a:t> </a:t>
            </a:r>
            <a:r>
              <a:rPr lang="en-US" sz="1800" err="1">
                <a:solidFill>
                  <a:schemeClr val="bg1">
                    <a:alpha val="60000"/>
                  </a:schemeClr>
                </a:solidFill>
                <a:cs typeface="Mj_Faraz"/>
              </a:rPr>
              <a:t>قاب</a:t>
            </a:r>
            <a:r>
              <a:rPr lang="en-US" sz="1800">
                <a:solidFill>
                  <a:schemeClr val="bg1">
                    <a:alpha val="60000"/>
                  </a:schemeClr>
                </a:solidFill>
                <a:cs typeface="Mj_Faraz"/>
              </a:rPr>
              <a:t> </a:t>
            </a:r>
            <a:r>
              <a:rPr lang="en-US" sz="1800" err="1">
                <a:solidFill>
                  <a:schemeClr val="bg1">
                    <a:alpha val="60000"/>
                  </a:schemeClr>
                </a:solidFill>
                <a:cs typeface="Mj_Faraz"/>
              </a:rPr>
              <a:t>عکسی</a:t>
            </a:r>
            <a:r>
              <a:rPr lang="en-US" sz="1800">
                <a:solidFill>
                  <a:schemeClr val="bg1">
                    <a:alpha val="60000"/>
                  </a:schemeClr>
                </a:solidFill>
                <a:cs typeface="Mj_Faraz"/>
              </a:rPr>
              <a:t> </a:t>
            </a:r>
            <a:r>
              <a:rPr lang="en-US" sz="1800" err="1">
                <a:solidFill>
                  <a:schemeClr val="bg1">
                    <a:alpha val="60000"/>
                  </a:schemeClr>
                </a:solidFill>
                <a:cs typeface="Mj_Faraz"/>
              </a:rPr>
              <a:t>را</a:t>
            </a:r>
            <a:r>
              <a:rPr lang="en-US" sz="1800">
                <a:solidFill>
                  <a:schemeClr val="bg1">
                    <a:alpha val="60000"/>
                  </a:schemeClr>
                </a:solidFill>
                <a:cs typeface="Mj_Faraz"/>
              </a:rPr>
              <a:t> </a:t>
            </a:r>
            <a:r>
              <a:rPr lang="en-US" sz="1800" err="1">
                <a:solidFill>
                  <a:schemeClr val="bg1">
                    <a:alpha val="60000"/>
                  </a:schemeClr>
                </a:solidFill>
                <a:cs typeface="Mj_Faraz"/>
              </a:rPr>
              <a:t>می</a:t>
            </a:r>
            <a:r>
              <a:rPr lang="en-US" sz="1800">
                <a:solidFill>
                  <a:schemeClr val="bg1">
                    <a:alpha val="60000"/>
                  </a:schemeClr>
                </a:solidFill>
                <a:cs typeface="Mj_Faraz"/>
              </a:rPr>
              <a:t> </a:t>
            </a:r>
            <a:r>
              <a:rPr lang="en-US" sz="1800" err="1">
                <a:solidFill>
                  <a:schemeClr val="bg1">
                    <a:alpha val="60000"/>
                  </a:schemeClr>
                </a:solidFill>
                <a:cs typeface="Mj_Faraz"/>
              </a:rPr>
              <a:t>فشرد</a:t>
            </a:r>
            <a:r>
              <a:rPr lang="en-US" sz="1800">
                <a:solidFill>
                  <a:schemeClr val="bg1">
                    <a:alpha val="60000"/>
                  </a:schemeClr>
                </a:solidFill>
                <a:cs typeface="Mj_Faraz"/>
              </a:rPr>
              <a:t>. </a:t>
            </a:r>
            <a:r>
              <a:rPr lang="en-US" sz="1800" err="1">
                <a:solidFill>
                  <a:schemeClr val="bg1">
                    <a:alpha val="60000"/>
                  </a:schemeClr>
                </a:solidFill>
                <a:cs typeface="Mj_Faraz"/>
              </a:rPr>
              <a:t>قاب</a:t>
            </a:r>
            <a:r>
              <a:rPr lang="en-US" sz="1800">
                <a:solidFill>
                  <a:schemeClr val="bg1">
                    <a:alpha val="60000"/>
                  </a:schemeClr>
                </a:solidFill>
                <a:cs typeface="Mj_Faraz"/>
              </a:rPr>
              <a:t> </a:t>
            </a:r>
            <a:r>
              <a:rPr lang="en-US" sz="1800" err="1">
                <a:solidFill>
                  <a:schemeClr val="bg1">
                    <a:alpha val="60000"/>
                  </a:schemeClr>
                </a:solidFill>
                <a:cs typeface="Mj_Faraz"/>
              </a:rPr>
              <a:t>عکس</a:t>
            </a:r>
            <a:r>
              <a:rPr lang="en-US" sz="1800">
                <a:solidFill>
                  <a:schemeClr val="bg1">
                    <a:alpha val="60000"/>
                  </a:schemeClr>
                </a:solidFill>
                <a:cs typeface="Mj_Faraz"/>
              </a:rPr>
              <a:t> </a:t>
            </a:r>
            <a:r>
              <a:rPr lang="en-US" sz="1800" err="1">
                <a:solidFill>
                  <a:schemeClr val="bg1">
                    <a:alpha val="60000"/>
                  </a:schemeClr>
                </a:solidFill>
                <a:cs typeface="Mj_Faraz"/>
              </a:rPr>
              <a:t>تنها</a:t>
            </a:r>
            <a:r>
              <a:rPr lang="en-US" sz="1800">
                <a:solidFill>
                  <a:schemeClr val="bg1">
                    <a:alpha val="60000"/>
                  </a:schemeClr>
                </a:solidFill>
                <a:cs typeface="Mj_Faraz"/>
              </a:rPr>
              <a:t> </a:t>
            </a:r>
            <a:r>
              <a:rPr lang="en-US" sz="1800" err="1">
                <a:solidFill>
                  <a:schemeClr val="bg1">
                    <a:alpha val="60000"/>
                  </a:schemeClr>
                </a:solidFill>
                <a:cs typeface="Mj_Faraz"/>
              </a:rPr>
              <a:t>چیزی</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 </a:t>
            </a:r>
            <a:r>
              <a:rPr lang="en-US" sz="1800" err="1">
                <a:solidFill>
                  <a:schemeClr val="bg1">
                    <a:alpha val="60000"/>
                  </a:schemeClr>
                </a:solidFill>
                <a:cs typeface="Mj_Faraz"/>
              </a:rPr>
              <a:t>که</a:t>
            </a:r>
            <a:r>
              <a:rPr lang="en-US" sz="1800">
                <a:solidFill>
                  <a:schemeClr val="bg1">
                    <a:alpha val="60000"/>
                  </a:schemeClr>
                </a:solidFill>
                <a:cs typeface="Mj_Faraz"/>
              </a:rPr>
              <a:t> </a:t>
            </a:r>
            <a:r>
              <a:rPr lang="en-US" sz="1800" err="1">
                <a:solidFill>
                  <a:schemeClr val="bg1">
                    <a:alpha val="60000"/>
                  </a:schemeClr>
                </a:solidFill>
                <a:cs typeface="Mj_Faraz"/>
              </a:rPr>
              <a:t>از</a:t>
            </a:r>
            <a:r>
              <a:rPr lang="en-US" sz="1800">
                <a:solidFill>
                  <a:schemeClr val="bg1">
                    <a:alpha val="60000"/>
                  </a:schemeClr>
                </a:solidFill>
                <a:cs typeface="Mj_Faraz"/>
              </a:rPr>
              <a:t> </a:t>
            </a:r>
            <a:r>
              <a:rPr lang="en-US" sz="1800" err="1">
                <a:solidFill>
                  <a:schemeClr val="bg1">
                    <a:alpha val="60000"/>
                  </a:schemeClr>
                </a:solidFill>
                <a:cs typeface="Mj_Faraz"/>
              </a:rPr>
              <a:t>چنگال</a:t>
            </a:r>
            <a:r>
              <a:rPr lang="en-US" sz="1800">
                <a:solidFill>
                  <a:schemeClr val="bg1">
                    <a:alpha val="60000"/>
                  </a:schemeClr>
                </a:solidFill>
                <a:cs typeface="Mj_Faraz"/>
              </a:rPr>
              <a:t> </a:t>
            </a:r>
            <a:r>
              <a:rPr lang="en-US" sz="1800" err="1">
                <a:solidFill>
                  <a:schemeClr val="bg1">
                    <a:alpha val="60000"/>
                  </a:schemeClr>
                </a:solidFill>
                <a:cs typeface="Mj_Faraz"/>
              </a:rPr>
              <a:t>بی</a:t>
            </a:r>
            <a:r>
              <a:rPr lang="en-US" sz="1800">
                <a:solidFill>
                  <a:schemeClr val="bg1">
                    <a:alpha val="60000"/>
                  </a:schemeClr>
                </a:solidFill>
                <a:cs typeface="Mj_Faraz"/>
              </a:rPr>
              <a:t> </a:t>
            </a:r>
            <a:r>
              <a:rPr lang="en-US" sz="1800" err="1">
                <a:solidFill>
                  <a:schemeClr val="bg1">
                    <a:alpha val="60000"/>
                  </a:schemeClr>
                </a:solidFill>
                <a:cs typeface="Mj_Faraz"/>
              </a:rPr>
              <a:t>رحم</a:t>
            </a:r>
            <a:r>
              <a:rPr lang="en-US" sz="1800">
                <a:solidFill>
                  <a:schemeClr val="bg1">
                    <a:alpha val="60000"/>
                  </a:schemeClr>
                </a:solidFill>
                <a:cs typeface="Mj_Faraz"/>
              </a:rPr>
              <a:t> </a:t>
            </a:r>
            <a:r>
              <a:rPr lang="en-US" sz="1800" err="1">
                <a:solidFill>
                  <a:schemeClr val="bg1">
                    <a:alpha val="60000"/>
                  </a:schemeClr>
                </a:solidFill>
                <a:cs typeface="Mj_Faraz"/>
              </a:rPr>
              <a:t>سیل</a:t>
            </a:r>
            <a:r>
              <a:rPr lang="en-US" sz="1800">
                <a:solidFill>
                  <a:schemeClr val="bg1">
                    <a:alpha val="60000"/>
                  </a:schemeClr>
                </a:solidFill>
                <a:cs typeface="Mj_Faraz"/>
              </a:rPr>
              <a:t> </a:t>
            </a:r>
            <a:r>
              <a:rPr lang="en-US" sz="1800" err="1">
                <a:solidFill>
                  <a:schemeClr val="bg1">
                    <a:alpha val="60000"/>
                  </a:schemeClr>
                </a:solidFill>
                <a:cs typeface="Mj_Faraz"/>
              </a:rPr>
              <a:t>بیرون</a:t>
            </a:r>
            <a:r>
              <a:rPr lang="en-US" sz="1800">
                <a:solidFill>
                  <a:schemeClr val="bg1">
                    <a:alpha val="60000"/>
                  </a:schemeClr>
                </a:solidFill>
                <a:cs typeface="Mj_Faraz"/>
              </a:rPr>
              <a:t> </a:t>
            </a:r>
            <a:r>
              <a:rPr lang="en-US" sz="1800" err="1">
                <a:solidFill>
                  <a:schemeClr val="bg1">
                    <a:alpha val="60000"/>
                  </a:schemeClr>
                </a:solidFill>
                <a:cs typeface="Mj_Faraz"/>
              </a:rPr>
              <a:t>کشیده</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 </a:t>
            </a:r>
            <a:r>
              <a:rPr lang="en-US" sz="1800" err="1">
                <a:solidFill>
                  <a:schemeClr val="bg1">
                    <a:alpha val="60000"/>
                  </a:schemeClr>
                </a:solidFill>
                <a:cs typeface="Mj_Faraz"/>
              </a:rPr>
              <a:t>در</a:t>
            </a:r>
            <a:r>
              <a:rPr lang="en-US" sz="1800">
                <a:solidFill>
                  <a:schemeClr val="bg1">
                    <a:alpha val="60000"/>
                  </a:schemeClr>
                </a:solidFill>
                <a:cs typeface="Mj_Faraz"/>
              </a:rPr>
              <a:t> </a:t>
            </a:r>
            <a:r>
              <a:rPr lang="en-US" sz="1800" err="1">
                <a:solidFill>
                  <a:schemeClr val="bg1">
                    <a:alpha val="60000"/>
                  </a:schemeClr>
                </a:solidFill>
                <a:cs typeface="Mj_Faraz"/>
              </a:rPr>
              <a:t>میان</a:t>
            </a:r>
            <a:r>
              <a:rPr lang="en-US" sz="1800">
                <a:solidFill>
                  <a:schemeClr val="bg1">
                    <a:alpha val="60000"/>
                  </a:schemeClr>
                </a:solidFill>
                <a:cs typeface="Mj_Faraz"/>
              </a:rPr>
              <a:t> </a:t>
            </a:r>
            <a:r>
              <a:rPr lang="en-US" sz="1800" err="1">
                <a:solidFill>
                  <a:schemeClr val="bg1">
                    <a:alpha val="60000"/>
                  </a:schemeClr>
                </a:solidFill>
                <a:cs typeface="Mj_Faraz"/>
              </a:rPr>
              <a:t>قاب</a:t>
            </a:r>
            <a:r>
              <a:rPr lang="en-US" sz="1800">
                <a:solidFill>
                  <a:schemeClr val="bg1">
                    <a:alpha val="60000"/>
                  </a:schemeClr>
                </a:solidFill>
                <a:cs typeface="Mj_Faraz"/>
              </a:rPr>
              <a:t> ، </a:t>
            </a:r>
            <a:r>
              <a:rPr lang="en-US" sz="1800" err="1">
                <a:solidFill>
                  <a:schemeClr val="bg1">
                    <a:alpha val="60000"/>
                  </a:schemeClr>
                </a:solidFill>
                <a:cs typeface="Mj_Faraz"/>
              </a:rPr>
              <a:t>چهره</a:t>
            </a:r>
            <a:r>
              <a:rPr lang="en-US" sz="1800">
                <a:solidFill>
                  <a:schemeClr val="bg1">
                    <a:alpha val="60000"/>
                  </a:schemeClr>
                </a:solidFill>
                <a:cs typeface="Mj_Faraz"/>
              </a:rPr>
              <a:t> ی </a:t>
            </a:r>
            <a:r>
              <a:rPr lang="en-US" sz="1800" err="1">
                <a:solidFill>
                  <a:schemeClr val="bg1">
                    <a:alpha val="60000"/>
                  </a:schemeClr>
                </a:solidFill>
                <a:cs typeface="Mj_Faraz"/>
              </a:rPr>
              <a:t>نورانی</a:t>
            </a:r>
            <a:r>
              <a:rPr lang="en-US" sz="1800">
                <a:solidFill>
                  <a:schemeClr val="bg1">
                    <a:alpha val="60000"/>
                  </a:schemeClr>
                </a:solidFill>
                <a:cs typeface="Mj_Faraz"/>
              </a:rPr>
              <a:t> </a:t>
            </a:r>
            <a:r>
              <a:rPr lang="en-US" sz="1800" err="1">
                <a:solidFill>
                  <a:schemeClr val="bg1">
                    <a:alpha val="60000"/>
                  </a:schemeClr>
                </a:solidFill>
                <a:cs typeface="Mj_Faraz"/>
              </a:rPr>
              <a:t>امام</a:t>
            </a:r>
            <a:r>
              <a:rPr lang="en-US" sz="1800">
                <a:solidFill>
                  <a:schemeClr val="bg1">
                    <a:alpha val="60000"/>
                  </a:schemeClr>
                </a:solidFill>
                <a:cs typeface="Mj_Faraz"/>
              </a:rPr>
              <a:t> </a:t>
            </a:r>
            <a:r>
              <a:rPr lang="en-US" sz="1800" err="1">
                <a:solidFill>
                  <a:schemeClr val="bg1">
                    <a:alpha val="60000"/>
                  </a:schemeClr>
                </a:solidFill>
                <a:cs typeface="Mj_Faraz"/>
              </a:rPr>
              <a:t>خمینی</a:t>
            </a:r>
            <a:r>
              <a:rPr lang="en-US" sz="1800">
                <a:solidFill>
                  <a:schemeClr val="bg1">
                    <a:alpha val="60000"/>
                  </a:schemeClr>
                </a:solidFill>
                <a:cs typeface="Mj_Faraz"/>
              </a:rPr>
              <a:t> </a:t>
            </a:r>
            <a:r>
              <a:rPr lang="en-US" sz="1800" err="1">
                <a:solidFill>
                  <a:schemeClr val="bg1">
                    <a:alpha val="60000"/>
                  </a:schemeClr>
                </a:solidFill>
                <a:cs typeface="Mj_Faraz"/>
              </a:rPr>
              <a:t>جلوه</a:t>
            </a:r>
            <a:r>
              <a:rPr lang="fa-IR" sz="1800">
                <a:solidFill>
                  <a:schemeClr val="bg1">
                    <a:alpha val="60000"/>
                  </a:schemeClr>
                </a:solidFill>
                <a:cs typeface="Mj_Faraz"/>
              </a:rPr>
              <a:t> </a:t>
            </a:r>
            <a:r>
              <a:rPr lang="en-US" sz="1800" err="1">
                <a:solidFill>
                  <a:schemeClr val="bg1">
                    <a:alpha val="60000"/>
                  </a:schemeClr>
                </a:solidFill>
                <a:cs typeface="Mj_Faraz"/>
              </a:rPr>
              <a:t>گری</a:t>
            </a:r>
            <a:r>
              <a:rPr lang="en-US" sz="1800">
                <a:solidFill>
                  <a:schemeClr val="bg1">
                    <a:alpha val="60000"/>
                  </a:schemeClr>
                </a:solidFill>
                <a:cs typeface="Mj_Faraz"/>
              </a:rPr>
              <a:t> </a:t>
            </a:r>
            <a:r>
              <a:rPr lang="en-US" sz="1800" err="1">
                <a:solidFill>
                  <a:schemeClr val="bg1">
                    <a:alpha val="60000"/>
                  </a:schemeClr>
                </a:solidFill>
                <a:cs typeface="Mj_Faraz"/>
              </a:rPr>
              <a:t>می</a:t>
            </a:r>
            <a:r>
              <a:rPr lang="en-US" sz="1800">
                <a:solidFill>
                  <a:schemeClr val="bg1">
                    <a:alpha val="60000"/>
                  </a:schemeClr>
                </a:solidFill>
                <a:cs typeface="Mj_Faraz"/>
              </a:rPr>
              <a:t> </a:t>
            </a:r>
            <a:r>
              <a:rPr lang="en-US" sz="1800" err="1">
                <a:solidFill>
                  <a:schemeClr val="bg1">
                    <a:alpha val="60000"/>
                  </a:schemeClr>
                </a:solidFill>
                <a:cs typeface="Mj_Faraz"/>
              </a:rPr>
              <a:t>کرد</a:t>
            </a:r>
            <a:r>
              <a:rPr lang="en-US" sz="1800">
                <a:solidFill>
                  <a:schemeClr val="bg1">
                    <a:alpha val="60000"/>
                  </a:schemeClr>
                </a:solidFill>
                <a:cs typeface="Mj_Faraz"/>
              </a:rPr>
              <a:t>!</a:t>
            </a:r>
            <a:br>
              <a:rPr lang="en-US" sz="1800">
                <a:cs typeface="Mj_Faraz" panose="00000700000000000000" pitchFamily="2" charset="-78"/>
              </a:rPr>
            </a:b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هیچ</a:t>
            </a:r>
            <a:r>
              <a:rPr lang="en-US" sz="1800">
                <a:solidFill>
                  <a:schemeClr val="bg1">
                    <a:alpha val="60000"/>
                  </a:schemeClr>
                </a:solidFill>
                <a:cs typeface="Mj_Faraz"/>
              </a:rPr>
              <a:t> </a:t>
            </a:r>
            <a:r>
              <a:rPr lang="en-US" sz="1800" err="1">
                <a:solidFill>
                  <a:schemeClr val="bg1">
                    <a:alpha val="60000"/>
                  </a:schemeClr>
                </a:solidFill>
                <a:cs typeface="Mj_Faraz"/>
              </a:rPr>
              <a:t>کس</a:t>
            </a:r>
            <a:r>
              <a:rPr lang="en-US" sz="1800">
                <a:solidFill>
                  <a:schemeClr val="bg1">
                    <a:alpha val="60000"/>
                  </a:schemeClr>
                </a:solidFill>
                <a:cs typeface="Mj_Faraz"/>
              </a:rPr>
              <a:t> </a:t>
            </a:r>
            <a:r>
              <a:rPr lang="en-US" sz="1800" err="1">
                <a:solidFill>
                  <a:schemeClr val="bg1">
                    <a:alpha val="60000"/>
                  </a:schemeClr>
                </a:solidFill>
                <a:cs typeface="Mj_Faraz"/>
              </a:rPr>
              <a:t>حریف</a:t>
            </a:r>
            <a:r>
              <a:rPr lang="en-US" sz="1800">
                <a:solidFill>
                  <a:schemeClr val="bg1">
                    <a:alpha val="60000"/>
                  </a:schemeClr>
                </a:solidFill>
                <a:cs typeface="Mj_Faraz"/>
              </a:rPr>
              <a:t> </a:t>
            </a:r>
            <a:r>
              <a:rPr lang="en-US" sz="1800" err="1">
                <a:solidFill>
                  <a:schemeClr val="bg1">
                    <a:alpha val="60000"/>
                  </a:schemeClr>
                </a:solidFill>
                <a:cs typeface="Mj_Faraz"/>
              </a:rPr>
              <a:t>پیرمرد</a:t>
            </a:r>
            <a:r>
              <a:rPr lang="en-US" sz="1800">
                <a:solidFill>
                  <a:schemeClr val="bg1">
                    <a:alpha val="60000"/>
                  </a:schemeClr>
                </a:solidFill>
                <a:cs typeface="Mj_Faraz"/>
              </a:rPr>
              <a:t> </a:t>
            </a:r>
            <a:r>
              <a:rPr lang="en-US" sz="1800" err="1">
                <a:solidFill>
                  <a:schemeClr val="bg1">
                    <a:alpha val="60000"/>
                  </a:schemeClr>
                </a:solidFill>
                <a:cs typeface="Mj_Faraz"/>
              </a:rPr>
              <a:t>نبود</a:t>
            </a:r>
            <a:r>
              <a:rPr lang="en-US" sz="1800">
                <a:solidFill>
                  <a:schemeClr val="bg1">
                    <a:alpha val="60000"/>
                  </a:schemeClr>
                </a:solidFill>
                <a:cs typeface="Mj_Faraz"/>
              </a:rPr>
              <a:t>. </a:t>
            </a:r>
            <a:r>
              <a:rPr lang="en-US" sz="1800" err="1">
                <a:solidFill>
                  <a:schemeClr val="bg1">
                    <a:alpha val="60000"/>
                  </a:schemeClr>
                </a:solidFill>
                <a:cs typeface="Mj_Faraz"/>
              </a:rPr>
              <a:t>وسط</a:t>
            </a:r>
            <a:r>
              <a:rPr lang="en-US" sz="1800">
                <a:solidFill>
                  <a:schemeClr val="bg1">
                    <a:alpha val="60000"/>
                  </a:schemeClr>
                </a:solidFill>
                <a:cs typeface="Mj_Faraz"/>
              </a:rPr>
              <a:t> </a:t>
            </a:r>
            <a:r>
              <a:rPr lang="en-US" sz="1800" err="1">
                <a:solidFill>
                  <a:schemeClr val="bg1">
                    <a:alpha val="60000"/>
                  </a:schemeClr>
                </a:solidFill>
                <a:cs typeface="Mj_Faraz"/>
              </a:rPr>
              <a:t>آب</a:t>
            </a:r>
            <a:r>
              <a:rPr lang="en-US" sz="1800">
                <a:solidFill>
                  <a:schemeClr val="bg1">
                    <a:alpha val="60000"/>
                  </a:schemeClr>
                </a:solidFill>
                <a:cs typeface="Mj_Faraz"/>
              </a:rPr>
              <a:t> </a:t>
            </a:r>
            <a:r>
              <a:rPr lang="en-US" sz="1800" err="1">
                <a:solidFill>
                  <a:schemeClr val="bg1">
                    <a:alpha val="60000"/>
                  </a:schemeClr>
                </a:solidFill>
                <a:cs typeface="Mj_Faraz"/>
              </a:rPr>
              <a:t>هایی</a:t>
            </a:r>
            <a:r>
              <a:rPr lang="en-US" sz="1800">
                <a:solidFill>
                  <a:schemeClr val="bg1">
                    <a:alpha val="60000"/>
                  </a:schemeClr>
                </a:solidFill>
                <a:cs typeface="Mj_Faraz"/>
              </a:rPr>
              <a:t> </a:t>
            </a:r>
            <a:r>
              <a:rPr lang="en-US" sz="1800" err="1">
                <a:solidFill>
                  <a:schemeClr val="bg1">
                    <a:alpha val="60000"/>
                  </a:schemeClr>
                </a:solidFill>
                <a:cs typeface="Mj_Faraz"/>
              </a:rPr>
              <a:t>که</a:t>
            </a:r>
            <a:r>
              <a:rPr lang="en-US" sz="1800">
                <a:solidFill>
                  <a:schemeClr val="bg1">
                    <a:alpha val="60000"/>
                  </a:schemeClr>
                </a:solidFill>
                <a:cs typeface="Mj_Faraz"/>
              </a:rPr>
              <a:t> </a:t>
            </a:r>
            <a:r>
              <a:rPr lang="en-US" sz="1800" err="1">
                <a:solidFill>
                  <a:schemeClr val="bg1">
                    <a:alpha val="60000"/>
                  </a:schemeClr>
                </a:solidFill>
                <a:cs typeface="Mj_Faraz"/>
              </a:rPr>
              <a:t>خانه</a:t>
            </a:r>
            <a:r>
              <a:rPr lang="en-US" sz="1800">
                <a:solidFill>
                  <a:schemeClr val="bg1">
                    <a:alpha val="60000"/>
                  </a:schemeClr>
                </a:solidFill>
                <a:cs typeface="Mj_Faraz"/>
              </a:rPr>
              <a:t> و </a:t>
            </a:r>
            <a:r>
              <a:rPr lang="en-US" sz="1800" err="1">
                <a:solidFill>
                  <a:schemeClr val="bg1">
                    <a:alpha val="60000"/>
                  </a:schemeClr>
                </a:solidFill>
                <a:cs typeface="Mj_Faraz"/>
              </a:rPr>
              <a:t>زندگی</a:t>
            </a:r>
            <a:r>
              <a:rPr lang="en-US" sz="1800">
                <a:solidFill>
                  <a:schemeClr val="bg1">
                    <a:alpha val="60000"/>
                  </a:schemeClr>
                </a:solidFill>
                <a:cs typeface="Mj_Faraz"/>
              </a:rPr>
              <a:t> </a:t>
            </a:r>
            <a:r>
              <a:rPr lang="en-US" sz="1800" err="1">
                <a:solidFill>
                  <a:schemeClr val="bg1">
                    <a:alpha val="60000"/>
                  </a:schemeClr>
                </a:solidFill>
                <a:cs typeface="Mj_Faraz"/>
              </a:rPr>
              <a:t>اش</a:t>
            </a:r>
            <a:r>
              <a:rPr lang="en-US" sz="1800">
                <a:solidFill>
                  <a:schemeClr val="bg1">
                    <a:alpha val="60000"/>
                  </a:schemeClr>
                </a:solidFill>
                <a:cs typeface="Mj_Faraz"/>
              </a:rPr>
              <a:t> </a:t>
            </a:r>
            <a:r>
              <a:rPr lang="en-US" sz="1800" err="1">
                <a:solidFill>
                  <a:schemeClr val="bg1">
                    <a:alpha val="60000"/>
                  </a:schemeClr>
                </a:solidFill>
                <a:cs typeface="Mj_Faraz"/>
              </a:rPr>
              <a:t>را</a:t>
            </a:r>
            <a:r>
              <a:rPr lang="en-US" sz="1800">
                <a:solidFill>
                  <a:schemeClr val="bg1">
                    <a:alpha val="60000"/>
                  </a:schemeClr>
                </a:solidFill>
                <a:cs typeface="Mj_Faraz"/>
              </a:rPr>
              <a:t> </a:t>
            </a:r>
            <a:r>
              <a:rPr lang="en-US" sz="1800" err="1">
                <a:solidFill>
                  <a:schemeClr val="bg1">
                    <a:alpha val="60000"/>
                  </a:schemeClr>
                </a:solidFill>
                <a:cs typeface="Mj_Faraz"/>
              </a:rPr>
              <a:t>برده</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 </a:t>
            </a:r>
            <a:r>
              <a:rPr lang="en-US" sz="1800" err="1">
                <a:solidFill>
                  <a:schemeClr val="bg1">
                    <a:alpha val="60000"/>
                  </a:schemeClr>
                </a:solidFill>
                <a:cs typeface="Mj_Faraz"/>
              </a:rPr>
              <a:t>ایستاده</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 و </a:t>
            </a:r>
            <a:r>
              <a:rPr lang="en-US" sz="1800" err="1">
                <a:solidFill>
                  <a:schemeClr val="bg1">
                    <a:alpha val="60000"/>
                  </a:schemeClr>
                </a:solidFill>
                <a:cs typeface="Mj_Faraz"/>
              </a:rPr>
              <a:t>با</a:t>
            </a:r>
            <a:r>
              <a:rPr lang="en-US" sz="1800">
                <a:solidFill>
                  <a:schemeClr val="bg1">
                    <a:alpha val="60000"/>
                  </a:schemeClr>
                </a:solidFill>
                <a:cs typeface="Mj_Faraz"/>
              </a:rPr>
              <a:t> </a:t>
            </a:r>
            <a:r>
              <a:rPr lang="en-US" sz="1800" err="1">
                <a:solidFill>
                  <a:schemeClr val="bg1">
                    <a:alpha val="60000"/>
                  </a:schemeClr>
                </a:solidFill>
                <a:cs typeface="Mj_Faraz"/>
              </a:rPr>
              <a:t>فریاد</a:t>
            </a:r>
            <a:r>
              <a:rPr lang="en-US" sz="1800">
                <a:solidFill>
                  <a:schemeClr val="bg1">
                    <a:alpha val="60000"/>
                  </a:schemeClr>
                </a:solidFill>
                <a:cs typeface="Mj_Faraz"/>
              </a:rPr>
              <a:t> و </a:t>
            </a:r>
            <a:r>
              <a:rPr lang="en-US" sz="1800" err="1">
                <a:solidFill>
                  <a:schemeClr val="bg1">
                    <a:alpha val="60000"/>
                  </a:schemeClr>
                </a:solidFill>
                <a:cs typeface="Mj_Faraz"/>
              </a:rPr>
              <a:t>اشک</a:t>
            </a:r>
            <a:r>
              <a:rPr lang="en-US" sz="1800">
                <a:solidFill>
                  <a:schemeClr val="bg1">
                    <a:alpha val="60000"/>
                  </a:schemeClr>
                </a:solidFill>
                <a:cs typeface="Mj_Faraz"/>
              </a:rPr>
              <a:t> </a:t>
            </a:r>
            <a:r>
              <a:rPr lang="en-US" sz="1800" err="1">
                <a:solidFill>
                  <a:schemeClr val="bg1">
                    <a:alpha val="60000"/>
                  </a:schemeClr>
                </a:solidFill>
                <a:cs typeface="Mj_Faraz"/>
              </a:rPr>
              <a:t>چیزهایی</a:t>
            </a:r>
            <a:r>
              <a:rPr lang="en-US" sz="1800">
                <a:solidFill>
                  <a:schemeClr val="bg1">
                    <a:alpha val="60000"/>
                  </a:schemeClr>
                </a:solidFill>
                <a:cs typeface="Mj_Faraz"/>
              </a:rPr>
              <a:t> </a:t>
            </a:r>
            <a:r>
              <a:rPr lang="en-US" sz="1800" err="1">
                <a:solidFill>
                  <a:schemeClr val="bg1">
                    <a:alpha val="60000"/>
                  </a:schemeClr>
                </a:solidFill>
                <a:cs typeface="Mj_Faraz"/>
              </a:rPr>
              <a:t>به</a:t>
            </a:r>
            <a:r>
              <a:rPr lang="en-US" sz="1800">
                <a:solidFill>
                  <a:schemeClr val="bg1">
                    <a:alpha val="60000"/>
                  </a:schemeClr>
                </a:solidFill>
                <a:cs typeface="Mj_Faraz"/>
              </a:rPr>
              <a:t> </a:t>
            </a:r>
            <a:r>
              <a:rPr lang="en-US" sz="1800" err="1">
                <a:solidFill>
                  <a:schemeClr val="bg1">
                    <a:alpha val="60000"/>
                  </a:schemeClr>
                </a:solidFill>
                <a:cs typeface="Mj_Faraz"/>
              </a:rPr>
              <a:t>زبان</a:t>
            </a:r>
            <a:r>
              <a:rPr lang="en-US" sz="1800">
                <a:solidFill>
                  <a:schemeClr val="bg1">
                    <a:alpha val="60000"/>
                  </a:schemeClr>
                </a:solidFill>
                <a:cs typeface="Mj_Faraz"/>
              </a:rPr>
              <a:t> </a:t>
            </a:r>
            <a:r>
              <a:rPr lang="en-US" sz="1800" err="1">
                <a:solidFill>
                  <a:schemeClr val="bg1">
                    <a:alpha val="60000"/>
                  </a:schemeClr>
                </a:solidFill>
                <a:cs typeface="Mj_Faraz"/>
              </a:rPr>
              <a:t>عربی</a:t>
            </a:r>
            <a:r>
              <a:rPr lang="en-US" sz="1800">
                <a:solidFill>
                  <a:schemeClr val="bg1">
                    <a:alpha val="60000"/>
                  </a:schemeClr>
                </a:solidFill>
                <a:cs typeface="Mj_Faraz"/>
              </a:rPr>
              <a:t> </a:t>
            </a:r>
            <a:r>
              <a:rPr lang="en-US" sz="1800" err="1">
                <a:solidFill>
                  <a:schemeClr val="bg1">
                    <a:alpha val="60000"/>
                  </a:schemeClr>
                </a:solidFill>
                <a:cs typeface="Mj_Faraz"/>
              </a:rPr>
              <a:t>می</a:t>
            </a:r>
            <a:r>
              <a:rPr lang="en-US" sz="1800">
                <a:solidFill>
                  <a:schemeClr val="bg1">
                    <a:alpha val="60000"/>
                  </a:schemeClr>
                </a:solidFill>
                <a:cs typeface="Mj_Faraz"/>
              </a:rPr>
              <a:t> </a:t>
            </a:r>
            <a:r>
              <a:rPr lang="en-US" sz="1800" err="1">
                <a:solidFill>
                  <a:schemeClr val="bg1">
                    <a:alpha val="60000"/>
                  </a:schemeClr>
                </a:solidFill>
                <a:cs typeface="Mj_Faraz"/>
              </a:rPr>
              <a:t>گفت</a:t>
            </a:r>
            <a:r>
              <a:rPr lang="en-US" sz="1800">
                <a:solidFill>
                  <a:schemeClr val="bg1">
                    <a:alpha val="60000"/>
                  </a:schemeClr>
                </a:solidFill>
                <a:cs typeface="Mj_Faraz"/>
              </a:rPr>
              <a:t>. </a:t>
            </a:r>
            <a:r>
              <a:rPr lang="en-US" sz="1800" err="1">
                <a:solidFill>
                  <a:schemeClr val="bg1">
                    <a:alpha val="60000"/>
                  </a:schemeClr>
                </a:solidFill>
                <a:cs typeface="Mj_Faraz"/>
              </a:rPr>
              <a:t>انگار</a:t>
            </a:r>
            <a:r>
              <a:rPr lang="en-US" sz="1800">
                <a:solidFill>
                  <a:schemeClr val="bg1">
                    <a:alpha val="60000"/>
                  </a:schemeClr>
                </a:solidFill>
                <a:cs typeface="Mj_Faraz"/>
              </a:rPr>
              <a:t> </a:t>
            </a:r>
            <a:r>
              <a:rPr lang="en-US" sz="1800" err="1">
                <a:solidFill>
                  <a:schemeClr val="bg1">
                    <a:alpha val="60000"/>
                  </a:schemeClr>
                </a:solidFill>
                <a:cs typeface="Mj_Faraz"/>
              </a:rPr>
              <a:t>تصمیم</a:t>
            </a:r>
            <a:r>
              <a:rPr lang="en-US" sz="1800">
                <a:solidFill>
                  <a:schemeClr val="bg1">
                    <a:alpha val="60000"/>
                  </a:schemeClr>
                </a:solidFill>
                <a:cs typeface="Mj_Faraz"/>
              </a:rPr>
              <a:t> </a:t>
            </a:r>
            <a:r>
              <a:rPr lang="en-US" sz="1800" err="1">
                <a:solidFill>
                  <a:schemeClr val="bg1">
                    <a:alpha val="60000"/>
                  </a:schemeClr>
                </a:solidFill>
                <a:cs typeface="Mj_Faraz"/>
              </a:rPr>
              <a:t>گرفته</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 </a:t>
            </a:r>
            <a:r>
              <a:rPr lang="en-US" sz="1800" err="1">
                <a:solidFill>
                  <a:schemeClr val="bg1">
                    <a:alpha val="60000"/>
                  </a:schemeClr>
                </a:solidFill>
                <a:cs typeface="Mj_Faraz"/>
              </a:rPr>
              <a:t>بعد</a:t>
            </a:r>
            <a:r>
              <a:rPr lang="en-US" sz="1800">
                <a:solidFill>
                  <a:schemeClr val="bg1">
                    <a:alpha val="60000"/>
                  </a:schemeClr>
                </a:solidFill>
                <a:cs typeface="Mj_Faraz"/>
              </a:rPr>
              <a:t> </a:t>
            </a:r>
            <a:r>
              <a:rPr lang="en-US" sz="1800" err="1">
                <a:solidFill>
                  <a:schemeClr val="bg1">
                    <a:alpha val="60000"/>
                  </a:schemeClr>
                </a:solidFill>
                <a:cs typeface="Mj_Faraz"/>
              </a:rPr>
              <a:t>از</a:t>
            </a:r>
            <a:r>
              <a:rPr lang="en-US" sz="1800">
                <a:solidFill>
                  <a:schemeClr val="bg1">
                    <a:alpha val="60000"/>
                  </a:schemeClr>
                </a:solidFill>
                <a:cs typeface="Mj_Faraz"/>
              </a:rPr>
              <a:t> </a:t>
            </a:r>
            <a:r>
              <a:rPr lang="en-US" sz="1800" err="1">
                <a:solidFill>
                  <a:schemeClr val="bg1">
                    <a:alpha val="60000"/>
                  </a:schemeClr>
                </a:solidFill>
                <a:cs typeface="Mj_Faraz"/>
              </a:rPr>
              <a:t>آن</a:t>
            </a:r>
            <a:r>
              <a:rPr lang="en-US" sz="1800">
                <a:solidFill>
                  <a:schemeClr val="bg1">
                    <a:alpha val="60000"/>
                  </a:schemeClr>
                </a:solidFill>
                <a:cs typeface="Mj_Faraz"/>
              </a:rPr>
              <a:t> </a:t>
            </a:r>
            <a:r>
              <a:rPr lang="en-US" sz="1800" err="1">
                <a:solidFill>
                  <a:schemeClr val="bg1">
                    <a:alpha val="60000"/>
                  </a:schemeClr>
                </a:solidFill>
                <a:cs typeface="Mj_Faraz"/>
              </a:rPr>
              <a:t>مصیبت</a:t>
            </a:r>
            <a:r>
              <a:rPr lang="en-US" sz="1800">
                <a:solidFill>
                  <a:schemeClr val="bg1">
                    <a:alpha val="60000"/>
                  </a:schemeClr>
                </a:solidFill>
                <a:cs typeface="Mj_Faraz"/>
              </a:rPr>
              <a:t> </a:t>
            </a:r>
            <a:r>
              <a:rPr lang="en-US" sz="1800" err="1">
                <a:solidFill>
                  <a:schemeClr val="bg1">
                    <a:alpha val="60000"/>
                  </a:schemeClr>
                </a:solidFill>
                <a:cs typeface="Mj_Faraz"/>
              </a:rPr>
              <a:t>همراه</a:t>
            </a:r>
            <a:r>
              <a:rPr lang="en-US" sz="1800">
                <a:solidFill>
                  <a:schemeClr val="bg1">
                    <a:alpha val="60000"/>
                  </a:schemeClr>
                </a:solidFill>
                <a:cs typeface="Mj_Faraz"/>
              </a:rPr>
              <a:t> </a:t>
            </a:r>
            <a:r>
              <a:rPr lang="en-US" sz="1800" err="1">
                <a:solidFill>
                  <a:schemeClr val="bg1">
                    <a:alpha val="60000"/>
                  </a:schemeClr>
                </a:solidFill>
                <a:cs typeface="Mj_Faraz"/>
              </a:rPr>
              <a:t>آب</a:t>
            </a:r>
            <a:r>
              <a:rPr lang="en-US" sz="1800">
                <a:solidFill>
                  <a:schemeClr val="bg1">
                    <a:alpha val="60000"/>
                  </a:schemeClr>
                </a:solidFill>
                <a:cs typeface="Mj_Faraz"/>
              </a:rPr>
              <a:t> </a:t>
            </a:r>
            <a:r>
              <a:rPr lang="en-US" sz="1800" err="1">
                <a:solidFill>
                  <a:schemeClr val="bg1">
                    <a:alpha val="60000"/>
                  </a:schemeClr>
                </a:solidFill>
                <a:cs typeface="Mj_Faraz"/>
              </a:rPr>
              <a:t>های</a:t>
            </a:r>
            <a:r>
              <a:rPr lang="en-US" sz="1800">
                <a:solidFill>
                  <a:schemeClr val="bg1">
                    <a:alpha val="60000"/>
                  </a:schemeClr>
                </a:solidFill>
                <a:cs typeface="Mj_Faraz"/>
              </a:rPr>
              <a:t> </a:t>
            </a:r>
            <a:r>
              <a:rPr lang="en-US" sz="1800" err="1">
                <a:solidFill>
                  <a:schemeClr val="bg1">
                    <a:alpha val="60000"/>
                  </a:schemeClr>
                </a:solidFill>
                <a:cs typeface="Mj_Faraz"/>
              </a:rPr>
              <a:t>وحشی</a:t>
            </a:r>
            <a:r>
              <a:rPr lang="en-US" sz="1800">
                <a:solidFill>
                  <a:schemeClr val="bg1">
                    <a:alpha val="60000"/>
                  </a:schemeClr>
                </a:solidFill>
                <a:cs typeface="Mj_Faraz"/>
              </a:rPr>
              <a:t> </a:t>
            </a:r>
            <a:r>
              <a:rPr lang="en-US" sz="1800" err="1">
                <a:solidFill>
                  <a:schemeClr val="bg1">
                    <a:alpha val="60000"/>
                  </a:schemeClr>
                </a:solidFill>
                <a:cs typeface="Mj_Faraz"/>
              </a:rPr>
              <a:t>سیل</a:t>
            </a:r>
            <a:r>
              <a:rPr lang="en-US" sz="1800">
                <a:solidFill>
                  <a:schemeClr val="bg1">
                    <a:alpha val="60000"/>
                  </a:schemeClr>
                </a:solidFill>
                <a:cs typeface="Mj_Faraz"/>
              </a:rPr>
              <a:t> </a:t>
            </a:r>
            <a:r>
              <a:rPr lang="en-US" sz="1800" err="1">
                <a:solidFill>
                  <a:schemeClr val="bg1">
                    <a:alpha val="60000"/>
                  </a:schemeClr>
                </a:solidFill>
                <a:cs typeface="Mj_Faraz"/>
              </a:rPr>
              <a:t>برود</a:t>
            </a:r>
            <a:r>
              <a:rPr lang="en-US" sz="1800">
                <a:solidFill>
                  <a:schemeClr val="bg1">
                    <a:alpha val="60000"/>
                  </a:schemeClr>
                </a:solidFill>
                <a:cs typeface="Mj_Faraz"/>
              </a:rPr>
              <a:t> و </a:t>
            </a:r>
            <a:r>
              <a:rPr lang="en-US" sz="1800" err="1">
                <a:solidFill>
                  <a:schemeClr val="bg1">
                    <a:alpha val="60000"/>
                  </a:schemeClr>
                </a:solidFill>
                <a:cs typeface="Mj_Faraz"/>
              </a:rPr>
              <a:t>دیگر</a:t>
            </a:r>
            <a:r>
              <a:rPr lang="en-US" sz="1800">
                <a:solidFill>
                  <a:schemeClr val="bg1">
                    <a:alpha val="60000"/>
                  </a:schemeClr>
                </a:solidFill>
                <a:cs typeface="Mj_Faraz"/>
              </a:rPr>
              <a:t> </a:t>
            </a:r>
            <a:r>
              <a:rPr lang="en-US" sz="1800" err="1">
                <a:solidFill>
                  <a:schemeClr val="bg1">
                    <a:alpha val="60000"/>
                  </a:schemeClr>
                </a:solidFill>
                <a:cs typeface="Mj_Faraz"/>
              </a:rPr>
              <a:t>برنگردد</a:t>
            </a:r>
            <a:r>
              <a:rPr lang="en-US" sz="1800">
                <a:solidFill>
                  <a:schemeClr val="bg1">
                    <a:alpha val="60000"/>
                  </a:schemeClr>
                </a:solidFill>
                <a:cs typeface="Mj_Faraz"/>
              </a:rPr>
              <a:t>!</a:t>
            </a:r>
            <a:br>
              <a:rPr lang="en-US" sz="1800">
                <a:cs typeface="Mj_Faraz" panose="00000700000000000000" pitchFamily="2" charset="-78"/>
              </a:rPr>
            </a:b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سردار</a:t>
            </a:r>
            <a:r>
              <a:rPr lang="en-US" sz="1800">
                <a:solidFill>
                  <a:schemeClr val="bg1">
                    <a:alpha val="60000"/>
                  </a:schemeClr>
                </a:solidFill>
                <a:cs typeface="Mj_Faraz"/>
              </a:rPr>
              <a:t> </a:t>
            </a:r>
            <a:r>
              <a:rPr lang="en-US" sz="1800" err="1">
                <a:solidFill>
                  <a:schemeClr val="bg1">
                    <a:alpha val="60000"/>
                  </a:schemeClr>
                </a:solidFill>
                <a:cs typeface="Mj_Faraz"/>
              </a:rPr>
              <a:t>او</a:t>
            </a:r>
            <a:r>
              <a:rPr lang="en-US" sz="1800">
                <a:solidFill>
                  <a:schemeClr val="bg1">
                    <a:alpha val="60000"/>
                  </a:schemeClr>
                </a:solidFill>
                <a:cs typeface="Mj_Faraz"/>
              </a:rPr>
              <a:t> </a:t>
            </a:r>
            <a:r>
              <a:rPr lang="en-US" sz="1800" err="1">
                <a:solidFill>
                  <a:schemeClr val="bg1">
                    <a:alpha val="60000"/>
                  </a:schemeClr>
                </a:solidFill>
                <a:cs typeface="Mj_Faraz"/>
              </a:rPr>
              <a:t>را</a:t>
            </a:r>
            <a:r>
              <a:rPr lang="en-US" sz="1800">
                <a:solidFill>
                  <a:schemeClr val="bg1">
                    <a:alpha val="60000"/>
                  </a:schemeClr>
                </a:solidFill>
                <a:cs typeface="Mj_Faraz"/>
              </a:rPr>
              <a:t> </a:t>
            </a:r>
            <a:r>
              <a:rPr lang="en-US" sz="1800" err="1">
                <a:solidFill>
                  <a:schemeClr val="bg1">
                    <a:alpha val="60000"/>
                  </a:schemeClr>
                </a:solidFill>
                <a:cs typeface="Mj_Faraz"/>
              </a:rPr>
              <a:t>نمی</a:t>
            </a:r>
            <a:r>
              <a:rPr lang="en-US" sz="1800">
                <a:solidFill>
                  <a:schemeClr val="bg1">
                    <a:alpha val="60000"/>
                  </a:schemeClr>
                </a:solidFill>
                <a:cs typeface="Mj_Faraz"/>
              </a:rPr>
              <a:t> </a:t>
            </a:r>
            <a:r>
              <a:rPr lang="en-US" sz="1800" err="1">
                <a:solidFill>
                  <a:schemeClr val="bg1">
                    <a:alpha val="60000"/>
                  </a:schemeClr>
                </a:solidFill>
                <a:cs typeface="Mj_Faraz"/>
              </a:rPr>
              <a:t>شناخت</a:t>
            </a:r>
            <a:r>
              <a:rPr lang="en-US" sz="1800">
                <a:solidFill>
                  <a:schemeClr val="bg1">
                    <a:alpha val="60000"/>
                  </a:schemeClr>
                </a:solidFill>
                <a:cs typeface="Mj_Faraz"/>
              </a:rPr>
              <a:t> و </a:t>
            </a:r>
            <a:r>
              <a:rPr lang="en-US" sz="1800" err="1">
                <a:solidFill>
                  <a:schemeClr val="bg1">
                    <a:alpha val="60000"/>
                  </a:schemeClr>
                </a:solidFill>
                <a:cs typeface="Mj_Faraz"/>
              </a:rPr>
              <a:t>او</a:t>
            </a:r>
            <a:r>
              <a:rPr lang="en-US" sz="1800">
                <a:solidFill>
                  <a:schemeClr val="bg1">
                    <a:alpha val="60000"/>
                  </a:schemeClr>
                </a:solidFill>
                <a:cs typeface="Mj_Faraz"/>
              </a:rPr>
              <a:t> </a:t>
            </a:r>
            <a:r>
              <a:rPr lang="en-US" sz="1800" err="1">
                <a:solidFill>
                  <a:schemeClr val="bg1">
                    <a:alpha val="60000"/>
                  </a:schemeClr>
                </a:solidFill>
                <a:cs typeface="Mj_Faraz"/>
              </a:rPr>
              <a:t>هم</a:t>
            </a:r>
            <a:r>
              <a:rPr lang="en-US" sz="1800">
                <a:solidFill>
                  <a:schemeClr val="bg1">
                    <a:alpha val="60000"/>
                  </a:schemeClr>
                </a:solidFill>
                <a:cs typeface="Mj_Faraz"/>
              </a:rPr>
              <a:t> </a:t>
            </a:r>
            <a:r>
              <a:rPr lang="en-US" sz="1800" err="1">
                <a:solidFill>
                  <a:schemeClr val="bg1">
                    <a:alpha val="60000"/>
                  </a:schemeClr>
                </a:solidFill>
                <a:cs typeface="Mj_Faraz"/>
              </a:rPr>
              <a:t>سردار</a:t>
            </a:r>
            <a:r>
              <a:rPr lang="en-US" sz="1800">
                <a:solidFill>
                  <a:schemeClr val="bg1">
                    <a:alpha val="60000"/>
                  </a:schemeClr>
                </a:solidFill>
                <a:cs typeface="Mj_Faraz"/>
              </a:rPr>
              <a:t> </a:t>
            </a:r>
            <a:r>
              <a:rPr lang="en-US" sz="1800" err="1">
                <a:solidFill>
                  <a:schemeClr val="bg1">
                    <a:alpha val="60000"/>
                  </a:schemeClr>
                </a:solidFill>
                <a:cs typeface="Mj_Faraz"/>
              </a:rPr>
              <a:t>را</a:t>
            </a:r>
            <a:r>
              <a:rPr lang="en-US" sz="1800">
                <a:solidFill>
                  <a:schemeClr val="bg1">
                    <a:alpha val="60000"/>
                  </a:schemeClr>
                </a:solidFill>
                <a:cs typeface="Mj_Faraz"/>
              </a:rPr>
              <a:t> ! </a:t>
            </a:r>
            <a:r>
              <a:rPr lang="en-US" sz="1800" err="1">
                <a:solidFill>
                  <a:schemeClr val="bg1">
                    <a:alpha val="60000"/>
                  </a:schemeClr>
                </a:solidFill>
                <a:cs typeface="Mj_Faraz"/>
              </a:rPr>
              <a:t>در</a:t>
            </a:r>
            <a:r>
              <a:rPr lang="en-US" sz="1800">
                <a:solidFill>
                  <a:schemeClr val="bg1">
                    <a:alpha val="60000"/>
                  </a:schemeClr>
                </a:solidFill>
                <a:cs typeface="Mj_Faraz"/>
              </a:rPr>
              <a:t> </a:t>
            </a:r>
            <a:r>
              <a:rPr lang="en-US" sz="1800" err="1">
                <a:solidFill>
                  <a:schemeClr val="bg1">
                    <a:alpha val="60000"/>
                  </a:schemeClr>
                </a:solidFill>
                <a:cs typeface="Mj_Faraz"/>
              </a:rPr>
              <a:t>یک</a:t>
            </a:r>
            <a:r>
              <a:rPr lang="en-US" sz="1800">
                <a:solidFill>
                  <a:schemeClr val="bg1">
                    <a:alpha val="60000"/>
                  </a:schemeClr>
                </a:solidFill>
                <a:cs typeface="Mj_Faraz"/>
              </a:rPr>
              <a:t> </a:t>
            </a:r>
            <a:r>
              <a:rPr lang="en-US" sz="1800" err="1">
                <a:solidFill>
                  <a:schemeClr val="bg1">
                    <a:alpha val="60000"/>
                  </a:schemeClr>
                </a:solidFill>
                <a:cs typeface="Mj_Faraz"/>
              </a:rPr>
              <a:t>لباس</a:t>
            </a:r>
            <a:r>
              <a:rPr lang="en-US" sz="1800">
                <a:solidFill>
                  <a:schemeClr val="bg1">
                    <a:alpha val="60000"/>
                  </a:schemeClr>
                </a:solidFill>
                <a:cs typeface="Mj_Faraz"/>
              </a:rPr>
              <a:t> </a:t>
            </a:r>
            <a:r>
              <a:rPr lang="en-US" sz="1800" err="1">
                <a:solidFill>
                  <a:schemeClr val="bg1">
                    <a:alpha val="60000"/>
                  </a:schemeClr>
                </a:solidFill>
                <a:cs typeface="Mj_Faraz"/>
              </a:rPr>
              <a:t>کهنه</a:t>
            </a:r>
            <a:r>
              <a:rPr lang="en-US" sz="1800">
                <a:solidFill>
                  <a:schemeClr val="bg1">
                    <a:alpha val="60000"/>
                  </a:schemeClr>
                </a:solidFill>
                <a:cs typeface="Mj_Faraz"/>
              </a:rPr>
              <a:t> و </a:t>
            </a:r>
            <a:r>
              <a:rPr lang="en-US" sz="1800" err="1">
                <a:solidFill>
                  <a:schemeClr val="bg1">
                    <a:alpha val="60000"/>
                  </a:schemeClr>
                </a:solidFill>
                <a:cs typeface="Mj_Faraz"/>
              </a:rPr>
              <a:t>گلی</a:t>
            </a:r>
            <a:r>
              <a:rPr lang="en-US" sz="1800">
                <a:solidFill>
                  <a:schemeClr val="bg1">
                    <a:alpha val="60000"/>
                  </a:schemeClr>
                </a:solidFill>
                <a:cs typeface="Mj_Faraz"/>
              </a:rPr>
              <a:t> و </a:t>
            </a:r>
            <a:r>
              <a:rPr lang="en-US" sz="1800" err="1">
                <a:solidFill>
                  <a:schemeClr val="bg1">
                    <a:alpha val="60000"/>
                  </a:schemeClr>
                </a:solidFill>
                <a:cs typeface="Mj_Faraz"/>
              </a:rPr>
              <a:t>خیس</a:t>
            </a:r>
            <a:r>
              <a:rPr lang="en-US" sz="1800">
                <a:solidFill>
                  <a:schemeClr val="bg1">
                    <a:alpha val="60000"/>
                  </a:schemeClr>
                </a:solidFill>
                <a:cs typeface="Mj_Faraz"/>
              </a:rPr>
              <a:t> </a:t>
            </a:r>
            <a:r>
              <a:rPr lang="en-US" sz="1800" err="1">
                <a:solidFill>
                  <a:schemeClr val="bg1">
                    <a:alpha val="60000"/>
                  </a:schemeClr>
                </a:solidFill>
                <a:cs typeface="Mj_Faraz"/>
              </a:rPr>
              <a:t>فقط</a:t>
            </a:r>
            <a:r>
              <a:rPr lang="en-US" sz="1800">
                <a:solidFill>
                  <a:schemeClr val="bg1">
                    <a:alpha val="60000"/>
                  </a:schemeClr>
                </a:solidFill>
                <a:cs typeface="Mj_Faraz"/>
              </a:rPr>
              <a:t> </a:t>
            </a:r>
            <a:r>
              <a:rPr lang="en-US" sz="1800" err="1">
                <a:solidFill>
                  <a:schemeClr val="bg1">
                    <a:alpha val="60000"/>
                  </a:schemeClr>
                </a:solidFill>
                <a:cs typeface="Mj_Faraz"/>
              </a:rPr>
              <a:t>یک</a:t>
            </a:r>
            <a:r>
              <a:rPr lang="en-US" sz="1800">
                <a:solidFill>
                  <a:schemeClr val="bg1">
                    <a:alpha val="60000"/>
                  </a:schemeClr>
                </a:solidFill>
                <a:cs typeface="Mj_Faraz"/>
              </a:rPr>
              <a:t> </a:t>
            </a:r>
            <a:r>
              <a:rPr lang="en-US" sz="1800" err="1">
                <a:solidFill>
                  <a:schemeClr val="bg1">
                    <a:alpha val="60000"/>
                  </a:schemeClr>
                </a:solidFill>
                <a:cs typeface="Mj_Faraz"/>
              </a:rPr>
              <a:t>سرباز</a:t>
            </a:r>
            <a:r>
              <a:rPr lang="en-US" sz="1800">
                <a:solidFill>
                  <a:schemeClr val="bg1">
                    <a:alpha val="60000"/>
                  </a:schemeClr>
                </a:solidFill>
                <a:cs typeface="Mj_Faraz"/>
              </a:rPr>
              <a:t> </a:t>
            </a:r>
            <a:r>
              <a:rPr lang="en-US" sz="1800" err="1">
                <a:solidFill>
                  <a:schemeClr val="bg1">
                    <a:alpha val="60000"/>
                  </a:schemeClr>
                </a:solidFill>
                <a:cs typeface="Mj_Faraz"/>
              </a:rPr>
              <a:t>ساده</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a:t>
            </a: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کسی</a:t>
            </a:r>
            <a:r>
              <a:rPr lang="en-US" sz="1800">
                <a:solidFill>
                  <a:schemeClr val="bg1">
                    <a:alpha val="60000"/>
                  </a:schemeClr>
                </a:solidFill>
                <a:cs typeface="Mj_Faraz"/>
              </a:rPr>
              <a:t> </a:t>
            </a:r>
            <a:r>
              <a:rPr lang="en-US" sz="1800" err="1">
                <a:solidFill>
                  <a:schemeClr val="bg1">
                    <a:alpha val="60000"/>
                  </a:schemeClr>
                </a:solidFill>
                <a:cs typeface="Mj_Faraz"/>
              </a:rPr>
              <a:t>آن</a:t>
            </a:r>
            <a:r>
              <a:rPr lang="en-US" sz="1800">
                <a:solidFill>
                  <a:schemeClr val="bg1">
                    <a:alpha val="60000"/>
                  </a:schemeClr>
                </a:solidFill>
                <a:cs typeface="Mj_Faraz"/>
              </a:rPr>
              <a:t> </a:t>
            </a:r>
            <a:r>
              <a:rPr lang="en-US" sz="1800" err="1">
                <a:solidFill>
                  <a:schemeClr val="bg1">
                    <a:alpha val="60000"/>
                  </a:schemeClr>
                </a:solidFill>
                <a:cs typeface="Mj_Faraz"/>
              </a:rPr>
              <a:t>جا</a:t>
            </a:r>
            <a:r>
              <a:rPr lang="en-US" sz="1800">
                <a:solidFill>
                  <a:schemeClr val="bg1">
                    <a:alpha val="60000"/>
                  </a:schemeClr>
                </a:solidFill>
                <a:cs typeface="Mj_Faraz"/>
              </a:rPr>
              <a:t> </a:t>
            </a:r>
            <a:r>
              <a:rPr lang="en-US" sz="1800" err="1">
                <a:solidFill>
                  <a:schemeClr val="bg1">
                    <a:alpha val="60000"/>
                  </a:schemeClr>
                </a:solidFill>
                <a:cs typeface="Mj_Faraz"/>
              </a:rPr>
              <a:t>نمی</a:t>
            </a:r>
            <a:r>
              <a:rPr lang="en-US" sz="1800">
                <a:solidFill>
                  <a:schemeClr val="bg1">
                    <a:alpha val="60000"/>
                  </a:schemeClr>
                </a:solidFill>
                <a:cs typeface="Mj_Faraz"/>
              </a:rPr>
              <a:t> </a:t>
            </a:r>
            <a:r>
              <a:rPr lang="en-US" sz="1800" err="1">
                <a:solidFill>
                  <a:schemeClr val="bg1">
                    <a:alpha val="60000"/>
                  </a:schemeClr>
                </a:solidFill>
                <a:cs typeface="Mj_Faraz"/>
              </a:rPr>
              <a:t>دانست</a:t>
            </a:r>
            <a:r>
              <a:rPr lang="en-US" sz="1800">
                <a:solidFill>
                  <a:schemeClr val="bg1">
                    <a:alpha val="60000"/>
                  </a:schemeClr>
                </a:solidFill>
                <a:cs typeface="Mj_Faraz"/>
              </a:rPr>
              <a:t> </a:t>
            </a:r>
            <a:r>
              <a:rPr lang="en-US" sz="1800" err="1">
                <a:solidFill>
                  <a:schemeClr val="bg1">
                    <a:alpha val="60000"/>
                  </a:schemeClr>
                </a:solidFill>
                <a:cs typeface="Mj_Faraz"/>
              </a:rPr>
              <a:t>او</a:t>
            </a:r>
            <a:r>
              <a:rPr lang="en-US" sz="1800">
                <a:solidFill>
                  <a:schemeClr val="bg1">
                    <a:alpha val="60000"/>
                  </a:schemeClr>
                </a:solidFill>
                <a:cs typeface="Mj_Faraz"/>
              </a:rPr>
              <a:t> </a:t>
            </a:r>
            <a:r>
              <a:rPr lang="en-US" sz="1800" err="1">
                <a:solidFill>
                  <a:schemeClr val="bg1">
                    <a:alpha val="60000"/>
                  </a:schemeClr>
                </a:solidFill>
                <a:cs typeface="Mj_Faraz"/>
              </a:rPr>
              <a:t>سرداری</a:t>
            </a:r>
            <a:r>
              <a:rPr lang="en-US" sz="1800">
                <a:solidFill>
                  <a:schemeClr val="bg1">
                    <a:alpha val="60000"/>
                  </a:schemeClr>
                </a:solidFill>
                <a:cs typeface="Mj_Faraz"/>
              </a:rPr>
              <a:t> </a:t>
            </a:r>
            <a:r>
              <a:rPr lang="en-US" sz="1800" err="1">
                <a:solidFill>
                  <a:schemeClr val="bg1">
                    <a:alpha val="60000"/>
                  </a:schemeClr>
                </a:solidFill>
                <a:cs typeface="Mj_Faraz"/>
              </a:rPr>
              <a:t>است</a:t>
            </a:r>
            <a:r>
              <a:rPr lang="en-US" sz="1800">
                <a:solidFill>
                  <a:schemeClr val="bg1">
                    <a:alpha val="60000"/>
                  </a:schemeClr>
                </a:solidFill>
                <a:cs typeface="Mj_Faraz"/>
              </a:rPr>
              <a:t> </a:t>
            </a:r>
            <a:r>
              <a:rPr lang="en-US" sz="1800" err="1">
                <a:solidFill>
                  <a:schemeClr val="bg1">
                    <a:alpha val="60000"/>
                  </a:schemeClr>
                </a:solidFill>
                <a:cs typeface="Mj_Faraz"/>
              </a:rPr>
              <a:t>که</a:t>
            </a:r>
            <a:r>
              <a:rPr lang="en-US" sz="1800">
                <a:solidFill>
                  <a:schemeClr val="bg1">
                    <a:alpha val="60000"/>
                  </a:schemeClr>
                </a:solidFill>
                <a:cs typeface="Mj_Faraz"/>
              </a:rPr>
              <a:t> </a:t>
            </a:r>
            <a:r>
              <a:rPr lang="en-US" sz="1800" err="1">
                <a:solidFill>
                  <a:schemeClr val="bg1">
                    <a:alpha val="60000"/>
                  </a:schemeClr>
                </a:solidFill>
                <a:cs typeface="Mj_Faraz"/>
              </a:rPr>
              <a:t>اسمش</a:t>
            </a:r>
            <a:r>
              <a:rPr lang="en-US" sz="1800">
                <a:solidFill>
                  <a:schemeClr val="bg1">
                    <a:alpha val="60000"/>
                  </a:schemeClr>
                </a:solidFill>
                <a:cs typeface="Mj_Faraz"/>
              </a:rPr>
              <a:t> </a:t>
            </a:r>
            <a:r>
              <a:rPr lang="en-US" sz="1800" err="1">
                <a:solidFill>
                  <a:schemeClr val="bg1">
                    <a:alpha val="60000"/>
                  </a:schemeClr>
                </a:solidFill>
                <a:cs typeface="Mj_Faraz"/>
              </a:rPr>
              <a:t>لرزه</a:t>
            </a:r>
            <a:r>
              <a:rPr lang="en-US" sz="1800">
                <a:solidFill>
                  <a:schemeClr val="bg1">
                    <a:alpha val="60000"/>
                  </a:schemeClr>
                </a:solidFill>
                <a:cs typeface="Mj_Faraz"/>
              </a:rPr>
              <a:t> </a:t>
            </a:r>
            <a:r>
              <a:rPr lang="en-US" sz="1800" err="1">
                <a:solidFill>
                  <a:schemeClr val="bg1">
                    <a:alpha val="60000"/>
                  </a:schemeClr>
                </a:solidFill>
                <a:cs typeface="Mj_Faraz"/>
              </a:rPr>
              <a:t>بر</a:t>
            </a:r>
            <a:r>
              <a:rPr lang="en-US" sz="1800">
                <a:solidFill>
                  <a:schemeClr val="bg1">
                    <a:alpha val="60000"/>
                  </a:schemeClr>
                </a:solidFill>
                <a:cs typeface="Mj_Faraz"/>
              </a:rPr>
              <a:t> </a:t>
            </a:r>
            <a:r>
              <a:rPr lang="en-US" sz="1800" err="1">
                <a:solidFill>
                  <a:schemeClr val="bg1">
                    <a:alpha val="60000"/>
                  </a:schemeClr>
                </a:solidFill>
                <a:cs typeface="Mj_Faraz"/>
              </a:rPr>
              <a:t>اندام</a:t>
            </a:r>
            <a:r>
              <a:rPr lang="en-US" sz="1800">
                <a:solidFill>
                  <a:schemeClr val="bg1">
                    <a:alpha val="60000"/>
                  </a:schemeClr>
                </a:solidFill>
                <a:cs typeface="Mj_Faraz"/>
              </a:rPr>
              <a:t> </a:t>
            </a:r>
            <a:r>
              <a:rPr lang="en-US" sz="1800" err="1">
                <a:solidFill>
                  <a:schemeClr val="bg1">
                    <a:alpha val="60000"/>
                  </a:schemeClr>
                </a:solidFill>
                <a:cs typeface="Mj_Faraz"/>
              </a:rPr>
              <a:t>اسرائیل</a:t>
            </a:r>
            <a:r>
              <a:rPr lang="en-US" sz="1800">
                <a:solidFill>
                  <a:schemeClr val="bg1">
                    <a:alpha val="60000"/>
                  </a:schemeClr>
                </a:solidFill>
                <a:cs typeface="Mj_Faraz"/>
              </a:rPr>
              <a:t> و </a:t>
            </a:r>
            <a:r>
              <a:rPr lang="en-US" sz="1800" err="1">
                <a:solidFill>
                  <a:schemeClr val="bg1">
                    <a:alpha val="60000"/>
                  </a:schemeClr>
                </a:solidFill>
                <a:cs typeface="Mj_Faraz"/>
              </a:rPr>
              <a:t>آمریکا</a:t>
            </a:r>
            <a:r>
              <a:rPr lang="en-US" sz="1800">
                <a:solidFill>
                  <a:schemeClr val="bg1">
                    <a:alpha val="60000"/>
                  </a:schemeClr>
                </a:solidFill>
                <a:cs typeface="Mj_Faraz"/>
              </a:rPr>
              <a:t> </a:t>
            </a:r>
            <a:r>
              <a:rPr lang="en-US" sz="1800" err="1">
                <a:solidFill>
                  <a:schemeClr val="bg1">
                    <a:alpha val="60000"/>
                  </a:schemeClr>
                </a:solidFill>
                <a:cs typeface="Mj_Faraz"/>
              </a:rPr>
              <a:t>می</a:t>
            </a:r>
            <a:r>
              <a:rPr lang="en-US" sz="1800">
                <a:solidFill>
                  <a:schemeClr val="bg1">
                    <a:alpha val="60000"/>
                  </a:schemeClr>
                </a:solidFill>
                <a:cs typeface="Mj_Faraz"/>
              </a:rPr>
              <a:t> </a:t>
            </a:r>
            <a:r>
              <a:rPr lang="en-US" sz="1800" err="1">
                <a:solidFill>
                  <a:schemeClr val="bg1">
                    <a:alpha val="60000"/>
                  </a:schemeClr>
                </a:solidFill>
                <a:cs typeface="Mj_Faraz"/>
              </a:rPr>
              <a:t>اندازد</a:t>
            </a:r>
            <a:r>
              <a:rPr lang="en-US" sz="1800">
                <a:solidFill>
                  <a:schemeClr val="bg1">
                    <a:alpha val="60000"/>
                  </a:schemeClr>
                </a:solidFill>
                <a:cs typeface="Mj_Faraz"/>
              </a:rPr>
              <a:t>.</a:t>
            </a:r>
            <a:br>
              <a:rPr lang="en-US" sz="1800">
                <a:cs typeface="Mj_Faraz" panose="00000700000000000000" pitchFamily="2" charset="-78"/>
              </a:rPr>
            </a:br>
            <a:r>
              <a:rPr lang="en-US" sz="1800" err="1">
                <a:solidFill>
                  <a:schemeClr val="bg1">
                    <a:alpha val="60000"/>
                  </a:schemeClr>
                </a:solidFill>
                <a:cs typeface="Mj_Faraz"/>
              </a:rPr>
              <a:t>او</a:t>
            </a:r>
            <a:r>
              <a:rPr lang="en-US" sz="1800">
                <a:solidFill>
                  <a:schemeClr val="bg1">
                    <a:alpha val="60000"/>
                  </a:schemeClr>
                </a:solidFill>
                <a:cs typeface="Mj_Faraz"/>
              </a:rPr>
              <a:t> </a:t>
            </a:r>
            <a:r>
              <a:rPr lang="fa-IR" sz="1800">
                <a:solidFill>
                  <a:schemeClr val="bg1">
                    <a:alpha val="60000"/>
                  </a:schemeClr>
                </a:solidFill>
                <a:cs typeface="Mj_Faraz"/>
              </a:rPr>
              <a:t>آ</a:t>
            </a:r>
            <a:r>
              <a:rPr lang="en-US" sz="1800" err="1">
                <a:solidFill>
                  <a:schemeClr val="bg1">
                    <a:alpha val="60000"/>
                  </a:schemeClr>
                </a:solidFill>
                <a:cs typeface="Mj_Faraz"/>
              </a:rPr>
              <a:t>مده</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 </a:t>
            </a:r>
            <a:r>
              <a:rPr lang="en-US" sz="1800" err="1">
                <a:solidFill>
                  <a:schemeClr val="bg1">
                    <a:alpha val="60000"/>
                  </a:schemeClr>
                </a:solidFill>
                <a:cs typeface="Mj_Faraz"/>
              </a:rPr>
              <a:t>برای</a:t>
            </a:r>
            <a:r>
              <a:rPr lang="en-US" sz="1800">
                <a:solidFill>
                  <a:schemeClr val="bg1">
                    <a:alpha val="60000"/>
                  </a:schemeClr>
                </a:solidFill>
                <a:cs typeface="Mj_Faraz"/>
              </a:rPr>
              <a:t> </a:t>
            </a:r>
            <a:r>
              <a:rPr lang="en-US" sz="1800" err="1">
                <a:solidFill>
                  <a:schemeClr val="bg1">
                    <a:alpha val="60000"/>
                  </a:schemeClr>
                </a:solidFill>
                <a:cs typeface="Mj_Faraz"/>
              </a:rPr>
              <a:t>کمک</a:t>
            </a:r>
            <a:r>
              <a:rPr lang="en-US" sz="1800">
                <a:solidFill>
                  <a:schemeClr val="bg1">
                    <a:alpha val="60000"/>
                  </a:schemeClr>
                </a:solidFill>
                <a:cs typeface="Mj_Faraz"/>
              </a:rPr>
              <a:t>!</a:t>
            </a: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کمک</a:t>
            </a:r>
            <a:r>
              <a:rPr lang="en-US" sz="1800">
                <a:solidFill>
                  <a:schemeClr val="bg1">
                    <a:alpha val="60000"/>
                  </a:schemeClr>
                </a:solidFill>
                <a:cs typeface="Mj_Faraz"/>
              </a:rPr>
              <a:t> </a:t>
            </a:r>
            <a:r>
              <a:rPr lang="en-US" sz="1800" err="1">
                <a:solidFill>
                  <a:schemeClr val="bg1">
                    <a:alpha val="60000"/>
                  </a:schemeClr>
                </a:solidFill>
                <a:cs typeface="Mj_Faraz"/>
              </a:rPr>
              <a:t>کردن</a:t>
            </a:r>
            <a:r>
              <a:rPr lang="en-US" sz="1800">
                <a:solidFill>
                  <a:schemeClr val="bg1">
                    <a:alpha val="60000"/>
                  </a:schemeClr>
                </a:solidFill>
                <a:cs typeface="Mj_Faraz"/>
              </a:rPr>
              <a:t> </a:t>
            </a:r>
            <a:r>
              <a:rPr lang="en-US" sz="1800" err="1">
                <a:solidFill>
                  <a:schemeClr val="bg1">
                    <a:alpha val="60000"/>
                  </a:schemeClr>
                </a:solidFill>
                <a:cs typeface="Mj_Faraz"/>
              </a:rPr>
              <a:t>که</a:t>
            </a:r>
            <a:r>
              <a:rPr lang="en-US" sz="1800">
                <a:solidFill>
                  <a:schemeClr val="bg1">
                    <a:alpha val="60000"/>
                  </a:schemeClr>
                </a:solidFill>
                <a:cs typeface="Mj_Faraz"/>
              </a:rPr>
              <a:t> </a:t>
            </a:r>
            <a:r>
              <a:rPr lang="en-US" sz="1800" err="1">
                <a:solidFill>
                  <a:schemeClr val="bg1">
                    <a:alpha val="60000"/>
                  </a:schemeClr>
                </a:solidFill>
                <a:cs typeface="Mj_Faraz"/>
              </a:rPr>
              <a:t>اسم</a:t>
            </a:r>
            <a:r>
              <a:rPr lang="en-US" sz="1800">
                <a:solidFill>
                  <a:schemeClr val="bg1">
                    <a:alpha val="60000"/>
                  </a:schemeClr>
                </a:solidFill>
                <a:cs typeface="Mj_Faraz"/>
              </a:rPr>
              <a:t> و </a:t>
            </a:r>
            <a:r>
              <a:rPr lang="en-US" sz="1800" err="1">
                <a:solidFill>
                  <a:schemeClr val="bg1">
                    <a:alpha val="60000"/>
                  </a:schemeClr>
                </a:solidFill>
                <a:cs typeface="Mj_Faraz"/>
              </a:rPr>
              <a:t>عنوان</a:t>
            </a:r>
            <a:r>
              <a:rPr lang="en-US" sz="1800">
                <a:solidFill>
                  <a:schemeClr val="bg1">
                    <a:alpha val="60000"/>
                  </a:schemeClr>
                </a:solidFill>
                <a:cs typeface="Mj_Faraz"/>
              </a:rPr>
              <a:t> </a:t>
            </a:r>
            <a:r>
              <a:rPr lang="en-US" sz="1800" err="1">
                <a:solidFill>
                  <a:schemeClr val="bg1">
                    <a:alpha val="60000"/>
                  </a:schemeClr>
                </a:solidFill>
                <a:cs typeface="Mj_Faraz"/>
              </a:rPr>
              <a:t>نمی</a:t>
            </a:r>
            <a:r>
              <a:rPr lang="en-US" sz="1800">
                <a:solidFill>
                  <a:schemeClr val="bg1">
                    <a:alpha val="60000"/>
                  </a:schemeClr>
                </a:solidFill>
                <a:cs typeface="Mj_Faraz"/>
              </a:rPr>
              <a:t> </a:t>
            </a:r>
            <a:r>
              <a:rPr lang="en-US" sz="1800" err="1">
                <a:solidFill>
                  <a:schemeClr val="bg1">
                    <a:alpha val="60000"/>
                  </a:schemeClr>
                </a:solidFill>
                <a:cs typeface="Mj_Faraz"/>
              </a:rPr>
              <a:t>خواهد</a:t>
            </a:r>
            <a:r>
              <a:rPr lang="en-US" sz="1800">
                <a:solidFill>
                  <a:schemeClr val="bg1">
                    <a:alpha val="60000"/>
                  </a:schemeClr>
                </a:solidFill>
                <a:cs typeface="Mj_Faraz"/>
              </a:rPr>
              <a:t>!</a:t>
            </a:r>
            <a:br>
              <a:rPr lang="en-US" sz="1800">
                <a:cs typeface="Mj_Faraz" panose="00000700000000000000" pitchFamily="2" charset="-78"/>
              </a:rPr>
            </a:br>
            <a:r>
              <a:rPr lang="en-US" sz="1800">
                <a:solidFill>
                  <a:schemeClr val="bg1">
                    <a:alpha val="60000"/>
                  </a:schemeClr>
                </a:solidFill>
                <a:cs typeface="Mj_Faraz"/>
              </a:rPr>
              <a:t>    </a:t>
            </a: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سردار</a:t>
            </a:r>
            <a:r>
              <a:rPr lang="en-US" sz="1800">
                <a:solidFill>
                  <a:schemeClr val="bg1">
                    <a:alpha val="60000"/>
                  </a:schemeClr>
                </a:solidFill>
                <a:cs typeface="Mj_Faraz"/>
              </a:rPr>
              <a:t> </a:t>
            </a:r>
            <a:r>
              <a:rPr lang="en-US" sz="1800" err="1">
                <a:solidFill>
                  <a:schemeClr val="bg1">
                    <a:alpha val="60000"/>
                  </a:schemeClr>
                </a:solidFill>
                <a:cs typeface="Mj_Faraz"/>
              </a:rPr>
              <a:t>دستش</a:t>
            </a:r>
            <a:r>
              <a:rPr lang="en-US" sz="1800">
                <a:solidFill>
                  <a:schemeClr val="bg1">
                    <a:alpha val="60000"/>
                  </a:schemeClr>
                </a:solidFill>
                <a:cs typeface="Mj_Faraz"/>
              </a:rPr>
              <a:t> </a:t>
            </a:r>
            <a:r>
              <a:rPr lang="en-US" sz="1800" err="1">
                <a:solidFill>
                  <a:schemeClr val="bg1">
                    <a:alpha val="60000"/>
                  </a:schemeClr>
                </a:solidFill>
                <a:cs typeface="Mj_Faraz"/>
              </a:rPr>
              <a:t>را</a:t>
            </a:r>
            <a:r>
              <a:rPr lang="en-US" sz="1800">
                <a:solidFill>
                  <a:schemeClr val="bg1">
                    <a:alpha val="60000"/>
                  </a:schemeClr>
                </a:solidFill>
                <a:cs typeface="Mj_Faraz"/>
              </a:rPr>
              <a:t> </a:t>
            </a:r>
            <a:r>
              <a:rPr lang="en-US" sz="1800" err="1">
                <a:solidFill>
                  <a:schemeClr val="bg1">
                    <a:alpha val="60000"/>
                  </a:schemeClr>
                </a:solidFill>
                <a:cs typeface="Mj_Faraz"/>
              </a:rPr>
              <a:t>به</a:t>
            </a:r>
            <a:r>
              <a:rPr lang="en-US" sz="1800">
                <a:solidFill>
                  <a:schemeClr val="bg1">
                    <a:alpha val="60000"/>
                  </a:schemeClr>
                </a:solidFill>
                <a:cs typeface="Mj_Faraz"/>
              </a:rPr>
              <a:t> </a:t>
            </a:r>
            <a:r>
              <a:rPr lang="en-US" sz="1800" err="1">
                <a:solidFill>
                  <a:schemeClr val="bg1">
                    <a:alpha val="60000"/>
                  </a:schemeClr>
                </a:solidFill>
                <a:cs typeface="Mj_Faraz"/>
              </a:rPr>
              <a:t>طرف</a:t>
            </a:r>
            <a:r>
              <a:rPr lang="en-US" sz="1800">
                <a:solidFill>
                  <a:schemeClr val="bg1">
                    <a:alpha val="60000"/>
                  </a:schemeClr>
                </a:solidFill>
                <a:cs typeface="Mj_Faraz"/>
              </a:rPr>
              <a:t> </a:t>
            </a:r>
            <a:r>
              <a:rPr lang="en-US" sz="1800" err="1">
                <a:solidFill>
                  <a:schemeClr val="bg1">
                    <a:alpha val="60000"/>
                  </a:schemeClr>
                </a:solidFill>
                <a:cs typeface="Mj_Faraz"/>
              </a:rPr>
              <a:t>پیرمرد</a:t>
            </a:r>
            <a:r>
              <a:rPr lang="en-US" sz="1800">
                <a:solidFill>
                  <a:schemeClr val="bg1">
                    <a:alpha val="60000"/>
                  </a:schemeClr>
                </a:solidFill>
                <a:cs typeface="Mj_Faraz"/>
              </a:rPr>
              <a:t> </a:t>
            </a:r>
            <a:r>
              <a:rPr lang="en-US" sz="1800" err="1">
                <a:solidFill>
                  <a:schemeClr val="bg1">
                    <a:alpha val="60000"/>
                  </a:schemeClr>
                </a:solidFill>
                <a:cs typeface="Mj_Faraz"/>
              </a:rPr>
              <a:t>دراز</a:t>
            </a:r>
            <a:r>
              <a:rPr lang="en-US" sz="1800">
                <a:solidFill>
                  <a:schemeClr val="bg1">
                    <a:alpha val="60000"/>
                  </a:schemeClr>
                </a:solidFill>
                <a:cs typeface="Mj_Faraz"/>
              </a:rPr>
              <a:t> </a:t>
            </a:r>
            <a:r>
              <a:rPr lang="en-US" sz="1800" err="1">
                <a:solidFill>
                  <a:schemeClr val="bg1">
                    <a:alpha val="60000"/>
                  </a:schemeClr>
                </a:solidFill>
                <a:cs typeface="Mj_Faraz"/>
              </a:rPr>
              <a:t>کرده</a:t>
            </a:r>
            <a:r>
              <a:rPr lang="en-US" sz="1800">
                <a:solidFill>
                  <a:schemeClr val="bg1">
                    <a:alpha val="60000"/>
                  </a:schemeClr>
                </a:solidFill>
                <a:cs typeface="Mj_Faraz"/>
              </a:rPr>
              <a:t> </a:t>
            </a:r>
            <a:r>
              <a:rPr lang="en-US" sz="1800" err="1">
                <a:solidFill>
                  <a:schemeClr val="bg1">
                    <a:alpha val="60000"/>
                  </a:schemeClr>
                </a:solidFill>
                <a:cs typeface="Mj_Faraz"/>
              </a:rPr>
              <a:t>بود</a:t>
            </a:r>
            <a:r>
              <a:rPr lang="en-US" sz="1800">
                <a:solidFill>
                  <a:schemeClr val="bg1">
                    <a:alpha val="60000"/>
                  </a:schemeClr>
                </a:solidFill>
                <a:cs typeface="Mj_Faraz"/>
              </a:rPr>
              <a:t> و </a:t>
            </a:r>
            <a:r>
              <a:rPr lang="en-US" sz="1800" err="1">
                <a:solidFill>
                  <a:schemeClr val="bg1">
                    <a:alpha val="60000"/>
                  </a:schemeClr>
                </a:solidFill>
                <a:cs typeface="Mj_Faraz"/>
              </a:rPr>
              <a:t>آرام</a:t>
            </a:r>
            <a:r>
              <a:rPr lang="en-US" sz="1800">
                <a:solidFill>
                  <a:schemeClr val="bg1">
                    <a:alpha val="60000"/>
                  </a:schemeClr>
                </a:solidFill>
                <a:cs typeface="Mj_Faraz"/>
              </a:rPr>
              <a:t> </a:t>
            </a:r>
            <a:r>
              <a:rPr lang="en-US" sz="1800" err="1">
                <a:solidFill>
                  <a:schemeClr val="bg1">
                    <a:alpha val="60000"/>
                  </a:schemeClr>
                </a:solidFill>
                <a:cs typeface="Mj_Faraz"/>
              </a:rPr>
              <a:t>آرام</a:t>
            </a:r>
            <a:r>
              <a:rPr lang="en-US" sz="1800">
                <a:solidFill>
                  <a:schemeClr val="bg1">
                    <a:alpha val="60000"/>
                  </a:schemeClr>
                </a:solidFill>
                <a:cs typeface="Mj_Faraz"/>
              </a:rPr>
              <a:t> </a:t>
            </a:r>
            <a:r>
              <a:rPr lang="en-US" sz="1800" err="1">
                <a:solidFill>
                  <a:schemeClr val="bg1">
                    <a:alpha val="60000"/>
                  </a:schemeClr>
                </a:solidFill>
                <a:cs typeface="Mj_Faraz"/>
              </a:rPr>
              <a:t>با</a:t>
            </a:r>
            <a:r>
              <a:rPr lang="en-US" sz="1800">
                <a:solidFill>
                  <a:schemeClr val="bg1">
                    <a:alpha val="60000"/>
                  </a:schemeClr>
                </a:solidFill>
                <a:cs typeface="Mj_Faraz"/>
              </a:rPr>
              <a:t> </a:t>
            </a:r>
            <a:r>
              <a:rPr lang="en-US" sz="1800" err="1">
                <a:solidFill>
                  <a:schemeClr val="bg1">
                    <a:alpha val="60000"/>
                  </a:schemeClr>
                </a:solidFill>
                <a:cs typeface="Mj_Faraz"/>
              </a:rPr>
              <a:t>او</a:t>
            </a:r>
            <a:r>
              <a:rPr lang="en-US" sz="1800">
                <a:solidFill>
                  <a:schemeClr val="bg1">
                    <a:alpha val="60000"/>
                  </a:schemeClr>
                </a:solidFill>
                <a:cs typeface="Mj_Faraz"/>
              </a:rPr>
              <a:t> </a:t>
            </a:r>
            <a:r>
              <a:rPr lang="en-US" sz="1800" err="1">
                <a:solidFill>
                  <a:schemeClr val="bg1">
                    <a:alpha val="60000"/>
                  </a:schemeClr>
                </a:solidFill>
                <a:cs typeface="Mj_Faraz"/>
              </a:rPr>
              <a:t>حرف</a:t>
            </a:r>
            <a:r>
              <a:rPr lang="en-US" sz="1800">
                <a:solidFill>
                  <a:schemeClr val="bg1">
                    <a:alpha val="60000"/>
                  </a:schemeClr>
                </a:solidFill>
                <a:cs typeface="Mj_Faraz"/>
              </a:rPr>
              <a:t> </a:t>
            </a:r>
            <a:r>
              <a:rPr lang="en-US" sz="1800" err="1">
                <a:solidFill>
                  <a:schemeClr val="bg1">
                    <a:alpha val="60000"/>
                  </a:schemeClr>
                </a:solidFill>
                <a:cs typeface="Mj_Faraz"/>
              </a:rPr>
              <a:t>می</a:t>
            </a:r>
            <a:r>
              <a:rPr lang="en-US" sz="1800">
                <a:solidFill>
                  <a:schemeClr val="bg1">
                    <a:alpha val="60000"/>
                  </a:schemeClr>
                </a:solidFill>
                <a:cs typeface="Mj_Faraz"/>
              </a:rPr>
              <a:t> </a:t>
            </a:r>
            <a:r>
              <a:rPr lang="en-US" sz="1800" err="1">
                <a:solidFill>
                  <a:schemeClr val="bg1">
                    <a:alpha val="60000"/>
                  </a:schemeClr>
                </a:solidFill>
                <a:cs typeface="Mj_Faraz"/>
              </a:rPr>
              <a:t>زد</a:t>
            </a:r>
            <a:r>
              <a:rPr lang="en-US" sz="1800">
                <a:solidFill>
                  <a:schemeClr val="bg1">
                    <a:alpha val="60000"/>
                  </a:schemeClr>
                </a:solidFill>
                <a:cs typeface="Mj_Faraz"/>
              </a:rPr>
              <a:t>. </a:t>
            </a:r>
            <a:r>
              <a:rPr lang="en-US" sz="1800" err="1">
                <a:solidFill>
                  <a:schemeClr val="bg1">
                    <a:alpha val="60000"/>
                  </a:schemeClr>
                </a:solidFill>
                <a:cs typeface="Mj_Faraz"/>
              </a:rPr>
              <a:t>التماسش</a:t>
            </a:r>
            <a:r>
              <a:rPr lang="en-US" sz="1800">
                <a:solidFill>
                  <a:schemeClr val="bg1">
                    <a:alpha val="60000"/>
                  </a:schemeClr>
                </a:solidFill>
                <a:cs typeface="Mj_Faraz"/>
              </a:rPr>
              <a:t> </a:t>
            </a:r>
            <a:r>
              <a:rPr lang="en-US" sz="1800" err="1">
                <a:solidFill>
                  <a:schemeClr val="bg1">
                    <a:alpha val="60000"/>
                  </a:schemeClr>
                </a:solidFill>
                <a:cs typeface="Mj_Faraz"/>
              </a:rPr>
              <a:t>می</a:t>
            </a:r>
            <a:r>
              <a:rPr lang="en-US" sz="1800">
                <a:solidFill>
                  <a:schemeClr val="bg1">
                    <a:alpha val="60000"/>
                  </a:schemeClr>
                </a:solidFill>
                <a:cs typeface="Mj_Faraz"/>
              </a:rPr>
              <a:t> </a:t>
            </a:r>
            <a:r>
              <a:rPr lang="en-US" sz="1800" err="1">
                <a:solidFill>
                  <a:schemeClr val="bg1">
                    <a:alpha val="60000"/>
                  </a:schemeClr>
                </a:solidFill>
                <a:cs typeface="Mj_Faraz"/>
              </a:rPr>
              <a:t>کرد</a:t>
            </a:r>
            <a:r>
              <a:rPr lang="en-US" sz="1800">
                <a:solidFill>
                  <a:schemeClr val="bg1">
                    <a:alpha val="60000"/>
                  </a:schemeClr>
                </a:solidFill>
                <a:cs typeface="Mj_Faraz"/>
              </a:rPr>
              <a:t> </a:t>
            </a:r>
            <a:r>
              <a:rPr lang="en-US" sz="1800" err="1">
                <a:solidFill>
                  <a:schemeClr val="bg1">
                    <a:alpha val="60000"/>
                  </a:schemeClr>
                </a:solidFill>
                <a:cs typeface="Mj_Faraz"/>
              </a:rPr>
              <a:t>که</a:t>
            </a:r>
            <a:r>
              <a:rPr lang="en-US" sz="1800">
                <a:solidFill>
                  <a:schemeClr val="bg1">
                    <a:alpha val="60000"/>
                  </a:schemeClr>
                </a:solidFill>
                <a:cs typeface="Mj_Faraz"/>
              </a:rPr>
              <a:t> </a:t>
            </a:r>
            <a:r>
              <a:rPr lang="en-US" sz="1800" err="1">
                <a:solidFill>
                  <a:schemeClr val="bg1">
                    <a:alpha val="60000"/>
                  </a:schemeClr>
                </a:solidFill>
                <a:cs typeface="Mj_Faraz"/>
              </a:rPr>
              <a:t>دستم</a:t>
            </a:r>
            <a:r>
              <a:rPr lang="en-US" sz="1800">
                <a:solidFill>
                  <a:schemeClr val="bg1">
                    <a:alpha val="60000"/>
                  </a:schemeClr>
                </a:solidFill>
                <a:cs typeface="Mj_Faraz"/>
              </a:rPr>
              <a:t> </a:t>
            </a:r>
            <a:r>
              <a:rPr lang="en-US" sz="1800" err="1">
                <a:solidFill>
                  <a:schemeClr val="bg1">
                    <a:alpha val="60000"/>
                  </a:schemeClr>
                </a:solidFill>
                <a:cs typeface="Mj_Faraz"/>
              </a:rPr>
              <a:t>را</a:t>
            </a:r>
            <a:r>
              <a:rPr lang="en-US" sz="1800">
                <a:solidFill>
                  <a:schemeClr val="bg1">
                    <a:alpha val="60000"/>
                  </a:schemeClr>
                </a:solidFill>
                <a:cs typeface="Mj_Faraz"/>
              </a:rPr>
              <a:t> </a:t>
            </a:r>
            <a:r>
              <a:rPr lang="en-US" sz="1800" err="1">
                <a:solidFill>
                  <a:schemeClr val="bg1">
                    <a:alpha val="60000"/>
                  </a:schemeClr>
                </a:solidFill>
                <a:cs typeface="Mj_Faraz"/>
              </a:rPr>
              <a:t>بگیر</a:t>
            </a:r>
            <a:r>
              <a:rPr lang="en-US" sz="1800">
                <a:solidFill>
                  <a:schemeClr val="bg1">
                    <a:alpha val="60000"/>
                  </a:schemeClr>
                </a:solidFill>
                <a:cs typeface="Mj_Faraz"/>
              </a:rPr>
              <a:t> و </a:t>
            </a:r>
            <a:r>
              <a:rPr lang="en-US" sz="1800" err="1">
                <a:solidFill>
                  <a:schemeClr val="bg1">
                    <a:alpha val="60000"/>
                  </a:schemeClr>
                </a:solidFill>
                <a:cs typeface="Mj_Faraz"/>
              </a:rPr>
              <a:t>از</a:t>
            </a:r>
            <a:r>
              <a:rPr lang="en-US" sz="1800">
                <a:solidFill>
                  <a:schemeClr val="bg1">
                    <a:alpha val="60000"/>
                  </a:schemeClr>
                </a:solidFill>
                <a:cs typeface="Mj_Faraz"/>
              </a:rPr>
              <a:t> </a:t>
            </a:r>
            <a:r>
              <a:rPr lang="en-US" sz="1800" err="1">
                <a:solidFill>
                  <a:schemeClr val="bg1">
                    <a:alpha val="60000"/>
                  </a:schemeClr>
                </a:solidFill>
                <a:cs typeface="Mj_Faraz"/>
              </a:rPr>
              <a:t>این</a:t>
            </a:r>
            <a:r>
              <a:rPr lang="en-US" sz="1800">
                <a:solidFill>
                  <a:schemeClr val="bg1">
                    <a:alpha val="60000"/>
                  </a:schemeClr>
                </a:solidFill>
                <a:cs typeface="Mj_Faraz"/>
              </a:rPr>
              <a:t> </a:t>
            </a:r>
            <a:r>
              <a:rPr lang="en-US" sz="1800" err="1">
                <a:solidFill>
                  <a:schemeClr val="bg1">
                    <a:alpha val="60000"/>
                  </a:schemeClr>
                </a:solidFill>
                <a:cs typeface="Mj_Faraz"/>
              </a:rPr>
              <a:t>آب</a:t>
            </a:r>
            <a:r>
              <a:rPr lang="en-US" sz="1800">
                <a:solidFill>
                  <a:schemeClr val="bg1">
                    <a:alpha val="60000"/>
                  </a:schemeClr>
                </a:solidFill>
                <a:cs typeface="Mj_Faraz"/>
              </a:rPr>
              <a:t> </a:t>
            </a:r>
            <a:r>
              <a:rPr lang="en-US" sz="1800" err="1">
                <a:solidFill>
                  <a:schemeClr val="bg1">
                    <a:alpha val="60000"/>
                  </a:schemeClr>
                </a:solidFill>
                <a:cs typeface="Mj_Faraz"/>
              </a:rPr>
              <a:t>ها</a:t>
            </a:r>
            <a:r>
              <a:rPr lang="en-US" sz="1800">
                <a:solidFill>
                  <a:schemeClr val="bg1">
                    <a:alpha val="60000"/>
                  </a:schemeClr>
                </a:solidFill>
                <a:cs typeface="Mj_Faraz"/>
              </a:rPr>
              <a:t> </a:t>
            </a:r>
            <a:r>
              <a:rPr lang="en-US" sz="1800" err="1">
                <a:solidFill>
                  <a:schemeClr val="bg1">
                    <a:alpha val="60000"/>
                  </a:schemeClr>
                </a:solidFill>
                <a:cs typeface="Mj_Faraz"/>
              </a:rPr>
              <a:t>بیرون</a:t>
            </a:r>
            <a:r>
              <a:rPr lang="en-US" sz="1800">
                <a:solidFill>
                  <a:schemeClr val="bg1">
                    <a:alpha val="60000"/>
                  </a:schemeClr>
                </a:solidFill>
                <a:cs typeface="Mj_Faraz"/>
              </a:rPr>
              <a:t> </a:t>
            </a:r>
            <a:r>
              <a:rPr lang="en-US" sz="1800" err="1">
                <a:solidFill>
                  <a:schemeClr val="bg1">
                    <a:alpha val="60000"/>
                  </a:schemeClr>
                </a:solidFill>
                <a:cs typeface="Mj_Faraz"/>
              </a:rPr>
              <a:t>بیا</a:t>
            </a:r>
            <a:r>
              <a:rPr lang="en-US" sz="1800">
                <a:solidFill>
                  <a:schemeClr val="bg1">
                    <a:alpha val="60000"/>
                  </a:schemeClr>
                </a:solidFill>
                <a:cs typeface="Mj_Faraz"/>
              </a:rPr>
              <a:t>!</a:t>
            </a: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انگار</a:t>
            </a:r>
            <a:r>
              <a:rPr lang="en-US" sz="1800">
                <a:solidFill>
                  <a:schemeClr val="bg1">
                    <a:alpha val="60000"/>
                  </a:schemeClr>
                </a:solidFill>
                <a:cs typeface="Mj_Faraz"/>
              </a:rPr>
              <a:t> </a:t>
            </a:r>
            <a:r>
              <a:rPr lang="en-US" sz="1800" err="1">
                <a:solidFill>
                  <a:schemeClr val="bg1">
                    <a:alpha val="60000"/>
                  </a:schemeClr>
                </a:solidFill>
                <a:cs typeface="Mj_Faraz"/>
              </a:rPr>
              <a:t>قربون</a:t>
            </a:r>
            <a:r>
              <a:rPr lang="en-US" sz="1800">
                <a:solidFill>
                  <a:schemeClr val="bg1">
                    <a:alpha val="60000"/>
                  </a:schemeClr>
                </a:solidFill>
                <a:cs typeface="Mj_Faraz"/>
              </a:rPr>
              <a:t> </a:t>
            </a:r>
            <a:r>
              <a:rPr lang="en-US" sz="1800" err="1">
                <a:solidFill>
                  <a:schemeClr val="bg1">
                    <a:alpha val="60000"/>
                  </a:schemeClr>
                </a:solidFill>
                <a:cs typeface="Mj_Faraz"/>
              </a:rPr>
              <a:t>صدقه</a:t>
            </a:r>
            <a:r>
              <a:rPr lang="en-US" sz="1800">
                <a:solidFill>
                  <a:schemeClr val="bg1">
                    <a:alpha val="60000"/>
                  </a:schemeClr>
                </a:solidFill>
                <a:cs typeface="Mj_Faraz"/>
              </a:rPr>
              <a:t> </a:t>
            </a:r>
            <a:r>
              <a:rPr lang="en-US" sz="1800" err="1">
                <a:solidFill>
                  <a:schemeClr val="bg1">
                    <a:alpha val="60000"/>
                  </a:schemeClr>
                </a:solidFill>
                <a:cs typeface="Mj_Faraz"/>
              </a:rPr>
              <a:t>اش</a:t>
            </a:r>
            <a:r>
              <a:rPr lang="en-US" sz="1800">
                <a:solidFill>
                  <a:schemeClr val="bg1">
                    <a:alpha val="60000"/>
                  </a:schemeClr>
                </a:solidFill>
                <a:cs typeface="Mj_Faraz"/>
              </a:rPr>
              <a:t> </a:t>
            </a:r>
            <a:r>
              <a:rPr lang="en-US" sz="1800" err="1">
                <a:solidFill>
                  <a:schemeClr val="bg1">
                    <a:alpha val="60000"/>
                  </a:schemeClr>
                </a:solidFill>
                <a:cs typeface="Mj_Faraz"/>
              </a:rPr>
              <a:t>می</a:t>
            </a:r>
            <a:r>
              <a:rPr lang="en-US" sz="1800">
                <a:solidFill>
                  <a:schemeClr val="bg1">
                    <a:alpha val="60000"/>
                  </a:schemeClr>
                </a:solidFill>
                <a:cs typeface="Mj_Faraz"/>
              </a:rPr>
              <a:t> </a:t>
            </a:r>
            <a:r>
              <a:rPr lang="en-US" sz="1800" err="1">
                <a:solidFill>
                  <a:schemeClr val="bg1">
                    <a:alpha val="60000"/>
                  </a:schemeClr>
                </a:solidFill>
                <a:cs typeface="Mj_Faraz"/>
              </a:rPr>
              <a:t>رفت</a:t>
            </a:r>
            <a:r>
              <a:rPr lang="en-US" sz="1800">
                <a:solidFill>
                  <a:schemeClr val="bg1">
                    <a:alpha val="60000"/>
                  </a:schemeClr>
                </a:solidFill>
                <a:cs typeface="Mj_Faraz"/>
              </a:rPr>
              <a:t>.</a:t>
            </a: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پیرمرد</a:t>
            </a:r>
            <a:r>
              <a:rPr lang="en-US" sz="1800">
                <a:solidFill>
                  <a:schemeClr val="bg1">
                    <a:alpha val="60000"/>
                  </a:schemeClr>
                </a:solidFill>
                <a:cs typeface="Mj_Faraz"/>
              </a:rPr>
              <a:t> </a:t>
            </a:r>
            <a:r>
              <a:rPr lang="en-US" sz="1800" err="1">
                <a:solidFill>
                  <a:schemeClr val="bg1">
                    <a:alpha val="60000"/>
                  </a:schemeClr>
                </a:solidFill>
                <a:cs typeface="Mj_Faraz"/>
              </a:rPr>
              <a:t>آرام</a:t>
            </a:r>
            <a:r>
              <a:rPr lang="en-US" sz="1800">
                <a:solidFill>
                  <a:schemeClr val="bg1">
                    <a:alpha val="60000"/>
                  </a:schemeClr>
                </a:solidFill>
                <a:cs typeface="Mj_Faraz"/>
              </a:rPr>
              <a:t> </a:t>
            </a:r>
            <a:r>
              <a:rPr lang="en-US" sz="1800" err="1">
                <a:solidFill>
                  <a:schemeClr val="bg1">
                    <a:alpha val="60000"/>
                  </a:schemeClr>
                </a:solidFill>
                <a:cs typeface="Mj_Faraz"/>
              </a:rPr>
              <a:t>شد</a:t>
            </a:r>
            <a:r>
              <a:rPr lang="en-US" sz="1800">
                <a:solidFill>
                  <a:schemeClr val="bg1">
                    <a:alpha val="60000"/>
                  </a:schemeClr>
                </a:solidFill>
                <a:cs typeface="Mj_Faraz"/>
              </a:rPr>
              <a:t>، </a:t>
            </a:r>
            <a:r>
              <a:rPr lang="en-US" sz="1800" err="1">
                <a:solidFill>
                  <a:schemeClr val="bg1">
                    <a:alpha val="60000"/>
                  </a:schemeClr>
                </a:solidFill>
                <a:cs typeface="Mj_Faraz"/>
              </a:rPr>
              <a:t>دست</a:t>
            </a:r>
            <a:r>
              <a:rPr lang="en-US" sz="1800">
                <a:solidFill>
                  <a:schemeClr val="bg1">
                    <a:alpha val="60000"/>
                  </a:schemeClr>
                </a:solidFill>
                <a:cs typeface="Mj_Faraz"/>
              </a:rPr>
              <a:t> </a:t>
            </a:r>
            <a:r>
              <a:rPr lang="en-US" sz="1800" err="1">
                <a:solidFill>
                  <a:schemeClr val="bg1">
                    <a:alpha val="60000"/>
                  </a:schemeClr>
                </a:solidFill>
                <a:cs typeface="Mj_Faraz"/>
              </a:rPr>
              <a:t>سردار</a:t>
            </a:r>
            <a:r>
              <a:rPr lang="en-US" sz="1800">
                <a:solidFill>
                  <a:schemeClr val="bg1">
                    <a:alpha val="60000"/>
                  </a:schemeClr>
                </a:solidFill>
                <a:cs typeface="Mj_Faraz"/>
              </a:rPr>
              <a:t> </a:t>
            </a:r>
            <a:r>
              <a:rPr lang="en-US" sz="1800" err="1">
                <a:solidFill>
                  <a:schemeClr val="bg1">
                    <a:alpha val="60000"/>
                  </a:schemeClr>
                </a:solidFill>
                <a:cs typeface="Mj_Faraz"/>
              </a:rPr>
              <a:t>را</a:t>
            </a:r>
            <a:r>
              <a:rPr lang="en-US" sz="1800">
                <a:solidFill>
                  <a:schemeClr val="bg1">
                    <a:alpha val="60000"/>
                  </a:schemeClr>
                </a:solidFill>
                <a:cs typeface="Mj_Faraz"/>
              </a:rPr>
              <a:t> </a:t>
            </a:r>
            <a:r>
              <a:rPr lang="en-US" sz="1800" err="1">
                <a:solidFill>
                  <a:schemeClr val="bg1">
                    <a:alpha val="60000"/>
                  </a:schemeClr>
                </a:solidFill>
                <a:cs typeface="Mj_Faraz"/>
              </a:rPr>
              <a:t>گرفت</a:t>
            </a:r>
            <a:r>
              <a:rPr lang="en-US" sz="1800">
                <a:solidFill>
                  <a:schemeClr val="bg1">
                    <a:alpha val="60000"/>
                  </a:schemeClr>
                </a:solidFill>
                <a:cs typeface="Mj_Faraz"/>
              </a:rPr>
              <a:t> و </a:t>
            </a:r>
            <a:r>
              <a:rPr lang="en-US" sz="1800" err="1">
                <a:solidFill>
                  <a:schemeClr val="bg1">
                    <a:alpha val="60000"/>
                  </a:schemeClr>
                </a:solidFill>
                <a:cs typeface="Mj_Faraz"/>
              </a:rPr>
              <a:t>بیرون</a:t>
            </a:r>
            <a:r>
              <a:rPr lang="en-US" sz="1800">
                <a:solidFill>
                  <a:schemeClr val="bg1">
                    <a:alpha val="60000"/>
                  </a:schemeClr>
                </a:solidFill>
                <a:cs typeface="Mj_Faraz"/>
              </a:rPr>
              <a:t> </a:t>
            </a:r>
            <a:r>
              <a:rPr lang="en-US" sz="1800" err="1">
                <a:solidFill>
                  <a:schemeClr val="bg1">
                    <a:alpha val="60000"/>
                  </a:schemeClr>
                </a:solidFill>
                <a:cs typeface="Mj_Faraz"/>
              </a:rPr>
              <a:t>آمد</a:t>
            </a:r>
            <a:r>
              <a:rPr lang="en-US" sz="1800">
                <a:solidFill>
                  <a:schemeClr val="bg1">
                    <a:alpha val="60000"/>
                  </a:schemeClr>
                </a:solidFill>
                <a:cs typeface="Mj_Faraz"/>
              </a:rPr>
              <a:t>.</a:t>
            </a:r>
            <a:br>
              <a:rPr lang="en-US" sz="1800">
                <a:cs typeface="Mj_Faraz" panose="00000700000000000000" pitchFamily="2" charset="-78"/>
              </a:rPr>
            </a:br>
            <a:r>
              <a:rPr lang="en-US" sz="1800">
                <a:solidFill>
                  <a:schemeClr val="bg1">
                    <a:alpha val="60000"/>
                  </a:schemeClr>
                </a:solidFill>
                <a:cs typeface="Mj_Faraz"/>
              </a:rPr>
              <a:t>   </a:t>
            </a: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هزاران</a:t>
            </a:r>
            <a:r>
              <a:rPr lang="en-US" sz="1800">
                <a:solidFill>
                  <a:schemeClr val="bg1">
                    <a:alpha val="60000"/>
                  </a:schemeClr>
                </a:solidFill>
                <a:cs typeface="Mj_Faraz"/>
              </a:rPr>
              <a:t> </a:t>
            </a:r>
            <a:r>
              <a:rPr lang="en-US" sz="1800" err="1">
                <a:solidFill>
                  <a:schemeClr val="bg1">
                    <a:alpha val="60000"/>
                  </a:schemeClr>
                </a:solidFill>
                <a:cs typeface="Mj_Faraz"/>
              </a:rPr>
              <a:t>بوسه</a:t>
            </a:r>
            <a:r>
              <a:rPr lang="en-US" sz="1800">
                <a:solidFill>
                  <a:schemeClr val="bg1">
                    <a:alpha val="60000"/>
                  </a:schemeClr>
                </a:solidFill>
                <a:cs typeface="Mj_Faraz"/>
              </a:rPr>
              <a:t> </a:t>
            </a:r>
            <a:r>
              <a:rPr lang="en-US" sz="1800" err="1">
                <a:solidFill>
                  <a:schemeClr val="bg1">
                    <a:alpha val="60000"/>
                  </a:schemeClr>
                </a:solidFill>
                <a:cs typeface="Mj_Faraz"/>
              </a:rPr>
              <a:t>سردار</a:t>
            </a:r>
            <a:r>
              <a:rPr lang="en-US" sz="1800">
                <a:solidFill>
                  <a:schemeClr val="bg1">
                    <a:alpha val="60000"/>
                  </a:schemeClr>
                </a:solidFill>
                <a:cs typeface="Mj_Faraz"/>
              </a:rPr>
              <a:t> </a:t>
            </a:r>
            <a:r>
              <a:rPr lang="en-US" sz="1800" err="1">
                <a:solidFill>
                  <a:schemeClr val="bg1">
                    <a:alpha val="60000"/>
                  </a:schemeClr>
                </a:solidFill>
                <a:cs typeface="Mj_Faraz"/>
              </a:rPr>
              <a:t>بر</a:t>
            </a:r>
            <a:r>
              <a:rPr lang="en-US" sz="1800">
                <a:solidFill>
                  <a:schemeClr val="bg1">
                    <a:alpha val="60000"/>
                  </a:schemeClr>
                </a:solidFill>
                <a:cs typeface="Mj_Faraz"/>
              </a:rPr>
              <a:t> </a:t>
            </a:r>
            <a:r>
              <a:rPr lang="en-US" sz="1800" err="1">
                <a:solidFill>
                  <a:schemeClr val="bg1">
                    <a:alpha val="60000"/>
                  </a:schemeClr>
                </a:solidFill>
                <a:cs typeface="Mj_Faraz"/>
              </a:rPr>
              <a:t>دست</a:t>
            </a:r>
            <a:r>
              <a:rPr lang="en-US" sz="1800">
                <a:solidFill>
                  <a:schemeClr val="bg1">
                    <a:alpha val="60000"/>
                  </a:schemeClr>
                </a:solidFill>
                <a:cs typeface="Mj_Faraz"/>
              </a:rPr>
              <a:t> و </a:t>
            </a:r>
            <a:r>
              <a:rPr lang="en-US" sz="1800" err="1">
                <a:solidFill>
                  <a:schemeClr val="bg1">
                    <a:alpha val="60000"/>
                  </a:schemeClr>
                </a:solidFill>
                <a:cs typeface="Mj_Faraz"/>
              </a:rPr>
              <a:t>صورت</a:t>
            </a:r>
            <a:r>
              <a:rPr lang="en-US" sz="1800">
                <a:solidFill>
                  <a:schemeClr val="bg1">
                    <a:alpha val="60000"/>
                  </a:schemeClr>
                </a:solidFill>
                <a:cs typeface="Mj_Faraz"/>
              </a:rPr>
              <a:t> </a:t>
            </a:r>
            <a:r>
              <a:rPr lang="en-US" sz="1800" err="1">
                <a:solidFill>
                  <a:schemeClr val="bg1">
                    <a:alpha val="60000"/>
                  </a:schemeClr>
                </a:solidFill>
                <a:cs typeface="Mj_Faraz"/>
              </a:rPr>
              <a:t>پیرمرد</a:t>
            </a:r>
            <a:r>
              <a:rPr lang="en-US" sz="1800">
                <a:solidFill>
                  <a:schemeClr val="bg1">
                    <a:alpha val="60000"/>
                  </a:schemeClr>
                </a:solidFill>
                <a:cs typeface="Mj_Faraz"/>
              </a:rPr>
              <a:t> </a:t>
            </a:r>
            <a:r>
              <a:rPr lang="en-US" sz="1800" err="1">
                <a:solidFill>
                  <a:schemeClr val="bg1">
                    <a:alpha val="60000"/>
                  </a:schemeClr>
                </a:solidFill>
                <a:cs typeface="Mj_Faraz"/>
              </a:rPr>
              <a:t>زد</a:t>
            </a:r>
            <a:r>
              <a:rPr lang="en-US" sz="1800">
                <a:solidFill>
                  <a:schemeClr val="bg1">
                    <a:alpha val="60000"/>
                  </a:schemeClr>
                </a:solidFill>
                <a:cs typeface="Mj_Faraz"/>
              </a:rPr>
              <a:t>!</a:t>
            </a:r>
            <a:br>
              <a:rPr lang="en-US" sz="1800">
                <a:cs typeface="Mj_Faraz" panose="00000700000000000000" pitchFamily="2" charset="-78"/>
              </a:rPr>
            </a:br>
            <a:r>
              <a:rPr lang="en-US" sz="1800">
                <a:solidFill>
                  <a:schemeClr val="bg1">
                    <a:alpha val="60000"/>
                  </a:schemeClr>
                </a:solidFill>
                <a:cs typeface="Mj_Faraz"/>
              </a:rPr>
              <a:t>   </a:t>
            </a:r>
            <a:br>
              <a:rPr lang="en-US" sz="1800">
                <a:cs typeface="Mj_Faraz" panose="00000700000000000000" pitchFamily="2" charset="-78"/>
              </a:rPr>
            </a:br>
            <a:r>
              <a:rPr lang="en-US" sz="1800">
                <a:solidFill>
                  <a:schemeClr val="bg1">
                    <a:alpha val="60000"/>
                  </a:schemeClr>
                </a:solidFill>
                <a:cs typeface="Mj_Faraz"/>
              </a:rPr>
              <a:t>   </a:t>
            </a:r>
            <a:r>
              <a:rPr lang="en-US" sz="1800" err="1">
                <a:solidFill>
                  <a:schemeClr val="bg1">
                    <a:alpha val="60000"/>
                  </a:schemeClr>
                </a:solidFill>
                <a:cs typeface="Mj_Faraz"/>
              </a:rPr>
              <a:t>سرداری</a:t>
            </a:r>
            <a:r>
              <a:rPr lang="en-US" sz="1800">
                <a:solidFill>
                  <a:schemeClr val="bg1">
                    <a:alpha val="60000"/>
                  </a:schemeClr>
                </a:solidFill>
                <a:cs typeface="Mj_Faraz"/>
              </a:rPr>
              <a:t> </a:t>
            </a:r>
            <a:r>
              <a:rPr lang="en-US" sz="1800" err="1">
                <a:solidFill>
                  <a:schemeClr val="bg1">
                    <a:alpha val="60000"/>
                  </a:schemeClr>
                </a:solidFill>
                <a:cs typeface="Mj_Faraz"/>
              </a:rPr>
              <a:t>که</a:t>
            </a:r>
            <a:r>
              <a:rPr lang="en-US" sz="1800">
                <a:solidFill>
                  <a:schemeClr val="bg1">
                    <a:alpha val="60000"/>
                  </a:schemeClr>
                </a:solidFill>
                <a:cs typeface="Mj_Faraz"/>
              </a:rPr>
              <a:t> </a:t>
            </a:r>
            <a:r>
              <a:rPr lang="en-US" sz="1800" err="1">
                <a:solidFill>
                  <a:schemeClr val="bg1">
                    <a:alpha val="60000"/>
                  </a:schemeClr>
                </a:solidFill>
                <a:cs typeface="Mj_Faraz"/>
              </a:rPr>
              <a:t>خود</a:t>
            </a:r>
            <a:r>
              <a:rPr lang="en-US" sz="1800">
                <a:solidFill>
                  <a:schemeClr val="bg1">
                    <a:alpha val="60000"/>
                  </a:schemeClr>
                </a:solidFill>
                <a:cs typeface="Mj_Faraz"/>
              </a:rPr>
              <a:t> </a:t>
            </a:r>
            <a:r>
              <a:rPr lang="en-US" sz="1800" err="1">
                <a:solidFill>
                  <a:schemeClr val="bg1">
                    <a:alpha val="60000"/>
                  </a:schemeClr>
                </a:solidFill>
                <a:cs typeface="Mj_Faraz"/>
              </a:rPr>
              <a:t>را</a:t>
            </a:r>
            <a:r>
              <a:rPr lang="en-US" sz="1800">
                <a:solidFill>
                  <a:schemeClr val="bg1">
                    <a:alpha val="60000"/>
                  </a:schemeClr>
                </a:solidFill>
                <a:cs typeface="Mj_Faraz"/>
              </a:rPr>
              <a:t> </a:t>
            </a:r>
            <a:r>
              <a:rPr lang="en-US" sz="1800" err="1">
                <a:solidFill>
                  <a:schemeClr val="bg1">
                    <a:alpha val="60000"/>
                  </a:schemeClr>
                </a:solidFill>
                <a:cs typeface="Mj_Faraz"/>
              </a:rPr>
              <a:t>از</a:t>
            </a:r>
            <a:r>
              <a:rPr lang="en-US" sz="1800">
                <a:solidFill>
                  <a:schemeClr val="bg1">
                    <a:alpha val="60000"/>
                  </a:schemeClr>
                </a:solidFill>
                <a:cs typeface="Mj_Faraz"/>
              </a:rPr>
              <a:t> </a:t>
            </a:r>
            <a:r>
              <a:rPr lang="en-US" sz="1800" err="1">
                <a:solidFill>
                  <a:schemeClr val="bg1">
                    <a:alpha val="60000"/>
                  </a:schemeClr>
                </a:solidFill>
                <a:cs typeface="Mj_Faraz"/>
              </a:rPr>
              <a:t>مردم</a:t>
            </a:r>
            <a:r>
              <a:rPr lang="en-US" sz="1800">
                <a:solidFill>
                  <a:schemeClr val="bg1">
                    <a:alpha val="60000"/>
                  </a:schemeClr>
                </a:solidFill>
                <a:cs typeface="Mj_Faraz"/>
              </a:rPr>
              <a:t> </a:t>
            </a:r>
            <a:r>
              <a:rPr lang="en-US" sz="1800" err="1">
                <a:solidFill>
                  <a:schemeClr val="bg1">
                    <a:alpha val="60000"/>
                  </a:schemeClr>
                </a:solidFill>
                <a:cs typeface="Mj_Faraz"/>
              </a:rPr>
              <a:t>می</a:t>
            </a:r>
            <a:r>
              <a:rPr lang="en-US" sz="1800">
                <a:solidFill>
                  <a:schemeClr val="bg1">
                    <a:alpha val="60000"/>
                  </a:schemeClr>
                </a:solidFill>
                <a:cs typeface="Mj_Faraz"/>
              </a:rPr>
              <a:t> </a:t>
            </a:r>
            <a:r>
              <a:rPr lang="en-US" sz="1800" err="1">
                <a:solidFill>
                  <a:schemeClr val="bg1">
                    <a:alpha val="60000"/>
                  </a:schemeClr>
                </a:solidFill>
                <a:cs typeface="Mj_Faraz"/>
              </a:rPr>
              <a:t>دانست</a:t>
            </a:r>
            <a:r>
              <a:rPr lang="en-US" sz="1800">
                <a:solidFill>
                  <a:schemeClr val="bg1">
                    <a:alpha val="60000"/>
                  </a:schemeClr>
                </a:solidFill>
                <a:cs typeface="Mj_Faraz"/>
              </a:rPr>
              <a:t> و </a:t>
            </a:r>
            <a:r>
              <a:rPr lang="en-US" sz="1800" err="1">
                <a:solidFill>
                  <a:schemeClr val="bg1">
                    <a:alpha val="60000"/>
                  </a:schemeClr>
                </a:solidFill>
                <a:cs typeface="Mj_Faraz"/>
              </a:rPr>
              <a:t>به</a:t>
            </a:r>
            <a:r>
              <a:rPr lang="en-US" sz="1800">
                <a:solidFill>
                  <a:schemeClr val="bg1">
                    <a:alpha val="60000"/>
                  </a:schemeClr>
                </a:solidFill>
                <a:cs typeface="Mj_Faraz"/>
              </a:rPr>
              <a:t> </a:t>
            </a:r>
            <a:r>
              <a:rPr lang="en-US" sz="1800" err="1">
                <a:solidFill>
                  <a:schemeClr val="bg1">
                    <a:alpha val="60000"/>
                  </a:schemeClr>
                </a:solidFill>
                <a:cs typeface="Mj_Faraz"/>
              </a:rPr>
              <a:t>آن</a:t>
            </a:r>
            <a:r>
              <a:rPr lang="en-US" sz="1800">
                <a:solidFill>
                  <a:schemeClr val="bg1">
                    <a:alpha val="60000"/>
                  </a:schemeClr>
                </a:solidFill>
                <a:cs typeface="Mj_Faraz"/>
              </a:rPr>
              <a:t> </a:t>
            </a:r>
            <a:r>
              <a:rPr lang="en-US" sz="1800" err="1">
                <a:solidFill>
                  <a:schemeClr val="bg1">
                    <a:alpha val="60000"/>
                  </a:schemeClr>
                </a:solidFill>
                <a:cs typeface="Mj_Faraz"/>
              </a:rPr>
              <a:t>ها</a:t>
            </a:r>
            <a:r>
              <a:rPr lang="en-US" sz="1800">
                <a:solidFill>
                  <a:schemeClr val="bg1">
                    <a:alpha val="60000"/>
                  </a:schemeClr>
                </a:solidFill>
                <a:cs typeface="Mj_Faraz"/>
              </a:rPr>
              <a:t> </a:t>
            </a:r>
            <a:r>
              <a:rPr lang="en-US" sz="1800" err="1">
                <a:solidFill>
                  <a:schemeClr val="bg1">
                    <a:alpha val="60000"/>
                  </a:schemeClr>
                </a:solidFill>
                <a:cs typeface="Mj_Faraz"/>
              </a:rPr>
              <a:t>فخرنمی</a:t>
            </a:r>
            <a:r>
              <a:rPr lang="en-US" sz="1800">
                <a:solidFill>
                  <a:schemeClr val="bg1">
                    <a:alpha val="60000"/>
                  </a:schemeClr>
                </a:solidFill>
                <a:cs typeface="Mj_Faraz"/>
              </a:rPr>
              <a:t> </a:t>
            </a:r>
            <a:r>
              <a:rPr lang="en-US" sz="1800" err="1">
                <a:solidFill>
                  <a:schemeClr val="bg1">
                    <a:alpha val="60000"/>
                  </a:schemeClr>
                </a:solidFill>
                <a:cs typeface="Mj_Faraz"/>
              </a:rPr>
              <a:t>فروخت</a:t>
            </a:r>
            <a:r>
              <a:rPr lang="en-US" sz="1800">
                <a:solidFill>
                  <a:schemeClr val="bg1">
                    <a:alpha val="60000"/>
                  </a:schemeClr>
                </a:solidFill>
                <a:cs typeface="Mj_Faraz"/>
              </a:rPr>
              <a:t> و </a:t>
            </a:r>
            <a:r>
              <a:rPr lang="en-US" sz="1800" err="1">
                <a:solidFill>
                  <a:schemeClr val="bg1">
                    <a:alpha val="60000"/>
                  </a:schemeClr>
                </a:solidFill>
                <a:cs typeface="Mj_Faraz"/>
              </a:rPr>
              <a:t>تکبّر</a:t>
            </a:r>
            <a:r>
              <a:rPr lang="en-US" sz="1800">
                <a:solidFill>
                  <a:schemeClr val="bg1">
                    <a:alpha val="60000"/>
                  </a:schemeClr>
                </a:solidFill>
                <a:cs typeface="Mj_Faraz"/>
              </a:rPr>
              <a:t> </a:t>
            </a:r>
            <a:r>
              <a:rPr lang="en-US" sz="1800" err="1">
                <a:solidFill>
                  <a:schemeClr val="bg1">
                    <a:alpha val="60000"/>
                  </a:schemeClr>
                </a:solidFill>
                <a:cs typeface="Mj_Faraz"/>
              </a:rPr>
              <a:t>نداشت</a:t>
            </a:r>
            <a:r>
              <a:rPr lang="en-US" sz="1800">
                <a:solidFill>
                  <a:schemeClr val="bg1">
                    <a:alpha val="60000"/>
                  </a:schemeClr>
                </a:solidFill>
                <a:cs typeface="Mj_Faraz"/>
              </a:rPr>
              <a:t>! </a:t>
            </a:r>
            <a:br>
              <a:rPr lang="en-US" sz="1800">
                <a:cs typeface="Mj_Faraz" panose="00000700000000000000" pitchFamily="2" charset="-78"/>
              </a:rPr>
            </a:br>
            <a:r>
              <a:rPr lang="en-US" sz="1600">
                <a:solidFill>
                  <a:schemeClr val="bg1">
                    <a:alpha val="60000"/>
                  </a:schemeClr>
                </a:solidFill>
                <a:cs typeface="Mj_Faraz"/>
              </a:rPr>
              <a:t>   </a:t>
            </a:r>
            <a:r>
              <a:rPr lang="en-US" sz="1400">
                <a:solidFill>
                  <a:schemeClr val="bg1">
                    <a:alpha val="60000"/>
                  </a:schemeClr>
                </a:solidFill>
                <a:cs typeface="Mj_Faraz"/>
              </a:rPr>
              <a:t>                                         </a:t>
            </a:r>
          </a:p>
        </p:txBody>
      </p:sp>
      <p:pic>
        <p:nvPicPr>
          <p:cNvPr id="7" name="Content Placeholder 6">
            <a:extLst>
              <a:ext uri="{FF2B5EF4-FFF2-40B4-BE49-F238E27FC236}">
                <a16:creationId xmlns:a16="http://schemas.microsoft.com/office/drawing/2014/main" id="{330D6721-31CD-4186-BFCE-8A6607DE6A2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1666" r="32335" b="3"/>
          <a:stretch/>
        </p:blipFill>
        <p:spPr>
          <a:xfrm>
            <a:off x="6902266" y="252413"/>
            <a:ext cx="5135435" cy="3457576"/>
          </a:xfrm>
          <a:prstGeom prst="rect">
            <a:avLst/>
          </a:prstGeom>
        </p:spPr>
      </p:pic>
      <p:sp>
        <p:nvSpPr>
          <p:cNvPr id="5" name="Text Placeholder 4">
            <a:extLst>
              <a:ext uri="{FF2B5EF4-FFF2-40B4-BE49-F238E27FC236}">
                <a16:creationId xmlns:a16="http://schemas.microsoft.com/office/drawing/2014/main" id="{DBC0D516-E44A-4167-9D6F-3B9E01B74D80}"/>
              </a:ext>
            </a:extLst>
          </p:cNvPr>
          <p:cNvSpPr>
            <a:spLocks noGrp="1"/>
          </p:cNvSpPr>
          <p:nvPr>
            <p:ph type="body" sz="half" idx="2"/>
          </p:nvPr>
        </p:nvSpPr>
        <p:spPr>
          <a:xfrm rot="10800000" flipV="1">
            <a:off x="7376292" y="3962401"/>
            <a:ext cx="4434707" cy="2771774"/>
          </a:xfrm>
        </p:spPr>
        <p:txBody>
          <a:bodyPr vert="horz" lIns="91440" tIns="45720" rIns="91440" bIns="45720" rtlCol="0" anchor="t">
            <a:normAutofit lnSpcReduction="10000"/>
          </a:bodyPr>
          <a:lstStyle/>
          <a:p>
            <a:pPr indent="-228600" algn="r" rtl="1">
              <a:buFont typeface="Arial" panose="020B0604020202020204" pitchFamily="34" charset="0"/>
              <a:buChar char="•"/>
            </a:pPr>
            <a:r>
              <a:rPr lang="en-US" sz="2400" err="1">
                <a:solidFill>
                  <a:schemeClr val="bg1"/>
                </a:solidFill>
                <a:cs typeface="Mj_Faraz" panose="00000700000000000000" pitchFamily="2" charset="-78"/>
              </a:rPr>
              <a:t>خدایا</a:t>
            </a:r>
            <a:r>
              <a:rPr lang="en-US" sz="2400">
                <a:solidFill>
                  <a:schemeClr val="bg1"/>
                </a:solidFill>
                <a:cs typeface="Mj_Faraz" panose="00000700000000000000" pitchFamily="2" charset="-78"/>
              </a:rPr>
              <a:t>! </a:t>
            </a:r>
            <a:endParaRPr lang="fa-IR" sz="2400">
              <a:solidFill>
                <a:schemeClr val="bg1"/>
              </a:solidFill>
              <a:cs typeface="Mj_Faraz" panose="00000700000000000000" pitchFamily="2" charset="-78"/>
            </a:endParaRPr>
          </a:p>
          <a:p>
            <a:pPr indent="-228600" algn="r" rtl="1">
              <a:buFont typeface="Arial" panose="020B0604020202020204" pitchFamily="34" charset="0"/>
              <a:buChar char="•"/>
            </a:pPr>
            <a:r>
              <a:rPr lang="en-US" sz="2400">
                <a:solidFill>
                  <a:schemeClr val="bg1"/>
                </a:solidFill>
                <a:cs typeface="Mj_Faraz" panose="00000700000000000000" pitchFamily="2" charset="-78"/>
              </a:rPr>
              <a:t>من را </a:t>
            </a:r>
            <a:r>
              <a:rPr lang="en-US" sz="2400" err="1">
                <a:solidFill>
                  <a:schemeClr val="bg1"/>
                </a:solidFill>
                <a:cs typeface="Mj_Faraz" panose="00000700000000000000" pitchFamily="2" charset="-78"/>
              </a:rPr>
              <a:t>شامل</a:t>
            </a:r>
            <a:r>
              <a:rPr lang="en-US" sz="2400">
                <a:solidFill>
                  <a:schemeClr val="bg1"/>
                </a:solidFill>
                <a:cs typeface="Mj_Faraz" panose="00000700000000000000" pitchFamily="2" charset="-78"/>
              </a:rPr>
              <a:t> </a:t>
            </a:r>
            <a:r>
              <a:rPr lang="en-US" sz="2400" err="1">
                <a:solidFill>
                  <a:schemeClr val="bg1"/>
                </a:solidFill>
                <a:cs typeface="Mj_Faraz" panose="00000700000000000000" pitchFamily="2" charset="-78"/>
              </a:rPr>
              <a:t>دعای</a:t>
            </a:r>
            <a:r>
              <a:rPr lang="en-US" sz="2400">
                <a:solidFill>
                  <a:schemeClr val="bg1"/>
                </a:solidFill>
                <a:cs typeface="Mj_Faraz" panose="00000700000000000000" pitchFamily="2" charset="-78"/>
              </a:rPr>
              <a:t> سردار </a:t>
            </a:r>
            <a:r>
              <a:rPr lang="en-US" sz="2400" err="1">
                <a:solidFill>
                  <a:schemeClr val="bg1"/>
                </a:solidFill>
                <a:cs typeface="Mj_Faraz" panose="00000700000000000000" pitchFamily="2" charset="-78"/>
              </a:rPr>
              <a:t>قرار</a:t>
            </a:r>
            <a:r>
              <a:rPr lang="en-US" sz="2400">
                <a:solidFill>
                  <a:schemeClr val="bg1"/>
                </a:solidFill>
                <a:cs typeface="Mj_Faraz" panose="00000700000000000000" pitchFamily="2" charset="-78"/>
              </a:rPr>
              <a:t> </a:t>
            </a:r>
            <a:r>
              <a:rPr lang="en-US" sz="2400" err="1">
                <a:solidFill>
                  <a:schemeClr val="bg1"/>
                </a:solidFill>
                <a:cs typeface="Mj_Faraz" panose="00000700000000000000" pitchFamily="2" charset="-78"/>
              </a:rPr>
              <a:t>بده</a:t>
            </a:r>
            <a:r>
              <a:rPr lang="en-US" sz="2400">
                <a:solidFill>
                  <a:schemeClr val="bg1"/>
                </a:solidFill>
                <a:cs typeface="Mj_Faraz" panose="00000700000000000000" pitchFamily="2" charset="-78"/>
              </a:rPr>
              <a:t> </a:t>
            </a:r>
            <a:r>
              <a:rPr lang="en-US" sz="2400" err="1">
                <a:solidFill>
                  <a:schemeClr val="bg1"/>
                </a:solidFill>
                <a:cs typeface="Mj_Faraz" panose="00000700000000000000" pitchFamily="2" charset="-78"/>
              </a:rPr>
              <a:t>تا</a:t>
            </a:r>
            <a:r>
              <a:rPr lang="en-US" sz="2400">
                <a:solidFill>
                  <a:schemeClr val="bg1"/>
                </a:solidFill>
                <a:cs typeface="Mj_Faraz" panose="00000700000000000000" pitchFamily="2" charset="-78"/>
              </a:rPr>
              <a:t> </a:t>
            </a:r>
            <a:r>
              <a:rPr lang="en-US" sz="2400" err="1">
                <a:solidFill>
                  <a:schemeClr val="bg1"/>
                </a:solidFill>
                <a:cs typeface="Mj_Faraz" panose="00000700000000000000" pitchFamily="2" charset="-78"/>
              </a:rPr>
              <a:t>بتوانم</a:t>
            </a:r>
            <a:r>
              <a:rPr lang="en-US" sz="2400">
                <a:solidFill>
                  <a:schemeClr val="bg1"/>
                </a:solidFill>
                <a:cs typeface="Mj_Faraz" panose="00000700000000000000" pitchFamily="2" charset="-78"/>
              </a:rPr>
              <a:t> </a:t>
            </a:r>
            <a:r>
              <a:rPr lang="en-US" sz="2400" err="1">
                <a:solidFill>
                  <a:schemeClr val="bg1"/>
                </a:solidFill>
                <a:cs typeface="Mj_Faraz" panose="00000700000000000000" pitchFamily="2" charset="-78"/>
              </a:rPr>
              <a:t>مثل</a:t>
            </a:r>
            <a:r>
              <a:rPr lang="en-US" sz="2400">
                <a:solidFill>
                  <a:schemeClr val="bg1"/>
                </a:solidFill>
                <a:cs typeface="Mj_Faraz" panose="00000700000000000000" pitchFamily="2" charset="-78"/>
              </a:rPr>
              <a:t> او ، </a:t>
            </a:r>
            <a:r>
              <a:rPr lang="en-US" sz="2400" err="1">
                <a:solidFill>
                  <a:schemeClr val="bg1"/>
                </a:solidFill>
                <a:cs typeface="Mj_Faraz" panose="00000700000000000000" pitchFamily="2" charset="-78"/>
              </a:rPr>
              <a:t>بنده</a:t>
            </a:r>
            <a:r>
              <a:rPr lang="en-US" sz="2400">
                <a:solidFill>
                  <a:schemeClr val="bg1"/>
                </a:solidFill>
                <a:cs typeface="Mj_Faraz" panose="00000700000000000000" pitchFamily="2" charset="-78"/>
              </a:rPr>
              <a:t> ی با </a:t>
            </a:r>
            <a:r>
              <a:rPr lang="en-US" sz="2400" err="1">
                <a:solidFill>
                  <a:schemeClr val="bg1"/>
                </a:solidFill>
                <a:cs typeface="Mj_Faraz" panose="00000700000000000000" pitchFamily="2" charset="-78"/>
              </a:rPr>
              <a:t>اخلاق</a:t>
            </a:r>
            <a:r>
              <a:rPr lang="en-US" sz="2400">
                <a:solidFill>
                  <a:schemeClr val="bg1"/>
                </a:solidFill>
                <a:cs typeface="Mj_Faraz" panose="00000700000000000000" pitchFamily="2" charset="-78"/>
              </a:rPr>
              <a:t> ، </a:t>
            </a:r>
            <a:r>
              <a:rPr lang="en-US" sz="2400" err="1">
                <a:solidFill>
                  <a:schemeClr val="bg1"/>
                </a:solidFill>
                <a:cs typeface="Mj_Faraz" panose="00000700000000000000" pitchFamily="2" charset="-78"/>
              </a:rPr>
              <a:t>مس</a:t>
            </a:r>
            <a:r>
              <a:rPr lang="fa-IR" sz="2400">
                <a:solidFill>
                  <a:schemeClr val="bg1"/>
                </a:solidFill>
                <a:cs typeface="Mj_Faraz" panose="00000700000000000000" pitchFamily="2" charset="-78"/>
              </a:rPr>
              <a:t>ؤ</a:t>
            </a:r>
            <a:r>
              <a:rPr lang="en-US" sz="2400" err="1">
                <a:solidFill>
                  <a:schemeClr val="bg1"/>
                </a:solidFill>
                <a:cs typeface="Mj_Faraz" panose="00000700000000000000" pitchFamily="2" charset="-78"/>
              </a:rPr>
              <a:t>ول</a:t>
            </a:r>
            <a:r>
              <a:rPr lang="en-US" sz="2400">
                <a:solidFill>
                  <a:schemeClr val="bg1"/>
                </a:solidFill>
                <a:cs typeface="Mj_Faraz" panose="00000700000000000000" pitchFamily="2" charset="-78"/>
              </a:rPr>
              <a:t> و به </a:t>
            </a:r>
            <a:r>
              <a:rPr lang="en-US" sz="2400" err="1">
                <a:solidFill>
                  <a:schemeClr val="bg1"/>
                </a:solidFill>
                <a:cs typeface="Mj_Faraz" panose="00000700000000000000" pitchFamily="2" charset="-78"/>
              </a:rPr>
              <a:t>درد</a:t>
            </a:r>
            <a:r>
              <a:rPr lang="en-US" sz="2400">
                <a:solidFill>
                  <a:schemeClr val="bg1"/>
                </a:solidFill>
                <a:cs typeface="Mj_Faraz" panose="00000700000000000000" pitchFamily="2" charset="-78"/>
              </a:rPr>
              <a:t> </a:t>
            </a:r>
            <a:r>
              <a:rPr lang="en-US" sz="2400" err="1">
                <a:solidFill>
                  <a:schemeClr val="bg1"/>
                </a:solidFill>
                <a:cs typeface="Mj_Faraz" panose="00000700000000000000" pitchFamily="2" charset="-78"/>
              </a:rPr>
              <a:t>بخور</a:t>
            </a:r>
            <a:r>
              <a:rPr lang="en-US" sz="2400">
                <a:solidFill>
                  <a:schemeClr val="bg1"/>
                </a:solidFill>
                <a:cs typeface="Mj_Faraz" panose="00000700000000000000" pitchFamily="2" charset="-78"/>
              </a:rPr>
              <a:t> برای امام </a:t>
            </a:r>
            <a:r>
              <a:rPr lang="en-US" sz="2400" err="1">
                <a:solidFill>
                  <a:schemeClr val="bg1"/>
                </a:solidFill>
                <a:cs typeface="Mj_Faraz" panose="00000700000000000000" pitchFamily="2" charset="-78"/>
              </a:rPr>
              <a:t>زمان</a:t>
            </a:r>
            <a:r>
              <a:rPr lang="en-US" sz="2400">
                <a:solidFill>
                  <a:schemeClr val="bg1"/>
                </a:solidFill>
                <a:cs typeface="Mj_Faraz" panose="00000700000000000000" pitchFamily="2" charset="-78"/>
              </a:rPr>
              <a:t> </a:t>
            </a:r>
            <a:r>
              <a:rPr lang="en-US" sz="2400" err="1">
                <a:solidFill>
                  <a:schemeClr val="bg1"/>
                </a:solidFill>
                <a:cs typeface="Mj_Faraz" panose="00000700000000000000" pitchFamily="2" charset="-78"/>
              </a:rPr>
              <a:t>ام</a:t>
            </a:r>
            <a:r>
              <a:rPr lang="en-US" sz="2400">
                <a:solidFill>
                  <a:schemeClr val="bg1"/>
                </a:solidFill>
                <a:cs typeface="Mj_Faraz" panose="00000700000000000000" pitchFamily="2" charset="-78"/>
              </a:rPr>
              <a:t> </a:t>
            </a:r>
            <a:r>
              <a:rPr lang="en-US" sz="2400" err="1">
                <a:solidFill>
                  <a:schemeClr val="bg1"/>
                </a:solidFill>
                <a:cs typeface="Mj_Faraz" panose="00000700000000000000" pitchFamily="2" charset="-78"/>
              </a:rPr>
              <a:t>باشم</a:t>
            </a:r>
            <a:r>
              <a:rPr lang="fa-IR" sz="2400">
                <a:solidFill>
                  <a:schemeClr val="bg1"/>
                </a:solidFill>
                <a:cs typeface="Mj_Faraz" panose="00000700000000000000" pitchFamily="2" charset="-78"/>
              </a:rPr>
              <a:t>!</a:t>
            </a:r>
            <a:endParaRPr lang="en-US" sz="2400">
              <a:solidFill>
                <a:schemeClr val="bg1"/>
              </a:solidFill>
              <a:cs typeface="Mj_Faraz" panose="00000700000000000000" pitchFamily="2" charset="-78"/>
            </a:endParaRPr>
          </a:p>
          <a:p>
            <a:pPr rtl="1"/>
            <a:r>
              <a:rPr lang="en-US" sz="2400" err="1">
                <a:solidFill>
                  <a:schemeClr val="bg1"/>
                </a:solidFill>
                <a:cs typeface="Mj_Faraz" panose="00000700000000000000" pitchFamily="2" charset="-78"/>
              </a:rPr>
              <a:t>الهی</a:t>
            </a:r>
            <a:r>
              <a:rPr lang="en-US" sz="2400">
                <a:solidFill>
                  <a:schemeClr val="bg1"/>
                </a:solidFill>
                <a:cs typeface="Mj_Faraz" panose="00000700000000000000" pitchFamily="2" charset="-78"/>
              </a:rPr>
              <a:t> </a:t>
            </a:r>
            <a:r>
              <a:rPr lang="en-US" sz="2400" err="1">
                <a:solidFill>
                  <a:schemeClr val="bg1"/>
                </a:solidFill>
                <a:cs typeface="Mj_Faraz" panose="00000700000000000000" pitchFamily="2" charset="-78"/>
              </a:rPr>
              <a:t>آمین</a:t>
            </a:r>
            <a:r>
              <a:rPr lang="en-US" sz="2400">
                <a:solidFill>
                  <a:schemeClr val="bg1"/>
                </a:solidFill>
                <a:cs typeface="Mj_Faraz" panose="00000700000000000000" pitchFamily="2" charset="-78"/>
              </a:rPr>
              <a:t> </a:t>
            </a:r>
            <a:r>
              <a:rPr lang="fa-IR" sz="2400">
                <a:solidFill>
                  <a:schemeClr val="bg1"/>
                </a:solidFill>
                <a:cs typeface="Mj_Faraz" panose="00000700000000000000" pitchFamily="2" charset="-78"/>
              </a:rPr>
              <a:t>!</a:t>
            </a:r>
          </a:p>
          <a:p>
            <a:pPr rtl="1"/>
            <a:endParaRPr lang="fa-IR" sz="2400">
              <a:solidFill>
                <a:schemeClr val="bg1"/>
              </a:solidFill>
              <a:cs typeface="Mj_Faraz" panose="00000700000000000000" pitchFamily="2" charset="-78"/>
            </a:endParaRPr>
          </a:p>
          <a:p>
            <a:pPr rtl="1"/>
            <a:r>
              <a:rPr lang="fa-IR" sz="2000">
                <a:solidFill>
                  <a:srgbClr val="0070C0"/>
                </a:solidFill>
                <a:cs typeface="Mj_Faraz" panose="00000700000000000000" pitchFamily="2" charset="-78"/>
              </a:rPr>
              <a:t>طاهره نیک خواه آزاد</a:t>
            </a:r>
          </a:p>
        </p:txBody>
      </p:sp>
    </p:spTree>
    <p:extLst>
      <p:ext uri="{BB962C8B-B14F-4D97-AF65-F5344CB8AC3E}">
        <p14:creationId xmlns:p14="http://schemas.microsoft.com/office/powerpoint/2010/main" val="521354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1583D-9998-455B-AE7D-A7C58CBD622D}"/>
              </a:ext>
            </a:extLst>
          </p:cNvPr>
          <p:cNvSpPr>
            <a:spLocks noGrp="1"/>
          </p:cNvSpPr>
          <p:nvPr>
            <p:ph type="title"/>
          </p:nvPr>
        </p:nvSpPr>
        <p:spPr>
          <a:xfrm>
            <a:off x="862421" y="1580475"/>
            <a:ext cx="6862554" cy="5277938"/>
          </a:xfrm>
        </p:spPr>
        <p:txBody>
          <a:bodyPr>
            <a:normAutofit fontScale="90000"/>
          </a:bodyPr>
          <a:lstStyle/>
          <a:p>
            <a:pPr marL="342900" indent="-342900" algn="r" rtl="1">
              <a:buFont typeface="Arial"/>
              <a:buChar char="•"/>
            </a:pPr>
            <a:r>
              <a:rPr lang="fa-IR" sz="2700">
                <a:solidFill>
                  <a:srgbClr val="0070C0"/>
                </a:solidFill>
                <a:cs typeface="Mj_Faraz"/>
              </a:rPr>
              <a:t>یکی از خاطرات علّامه </a:t>
            </a:r>
            <a:r>
              <a:rPr lang="fa-IR" sz="2700" err="1">
                <a:solidFill>
                  <a:srgbClr val="0070C0"/>
                </a:solidFill>
                <a:cs typeface="Mj_Faraz"/>
              </a:rPr>
              <a:t>کرباسچیان</a:t>
            </a:r>
            <a:br>
              <a:rPr lang="fa-IR" sz="2700">
                <a:cs typeface="Mj_Faraz"/>
              </a:rPr>
            </a:br>
            <a:r>
              <a:rPr lang="fa-IR" sz="2000">
                <a:cs typeface="Mj_Faraz"/>
              </a:rPr>
              <a:t> </a:t>
            </a:r>
            <a:br>
              <a:rPr lang="fa-IR" sz="2000">
                <a:cs typeface="Mj_Faraz"/>
              </a:rPr>
            </a:br>
            <a:r>
              <a:rPr lang="fa-IR" sz="2200">
                <a:cs typeface="Mj_Faraz"/>
              </a:rPr>
              <a:t> روزی آقای علی رضایی و علّامه </a:t>
            </a:r>
            <a:r>
              <a:rPr lang="fa-IR" sz="2200" err="1">
                <a:cs typeface="Mj_Faraz"/>
              </a:rPr>
              <a:t>کرباسچیان</a:t>
            </a:r>
            <a:br>
              <a:rPr lang="fa-IR" sz="2200">
                <a:cs typeface="Mj_Faraz"/>
              </a:rPr>
            </a:br>
            <a:r>
              <a:rPr lang="fa-IR" sz="2200">
                <a:cs typeface="Mj_Faraz"/>
              </a:rPr>
              <a:t>در کاری باهم به مشکل برخورد کردند و آقای</a:t>
            </a:r>
            <a:br>
              <a:rPr lang="fa-IR" sz="2200">
                <a:cs typeface="Mj_Faraz"/>
              </a:rPr>
            </a:br>
            <a:r>
              <a:rPr lang="fa-IR" sz="2200">
                <a:cs typeface="Mj_Faraz"/>
              </a:rPr>
              <a:t>علی رضایی تصمیم گرفتند از فردای آن روز به</a:t>
            </a:r>
            <a:br>
              <a:rPr lang="fa-IR" sz="2200">
                <a:cs typeface="Mj_Faraz"/>
              </a:rPr>
            </a:br>
            <a:r>
              <a:rPr lang="fa-IR" sz="2200">
                <a:cs typeface="Mj_Faraz"/>
              </a:rPr>
              <a:t>مدرسه ی علوی برای کار نروند. علّامه </a:t>
            </a:r>
            <a:r>
              <a:rPr lang="fa-IR" sz="2200" err="1">
                <a:cs typeface="Mj_Faraz"/>
              </a:rPr>
              <a:t>کرباسچیان</a:t>
            </a:r>
            <a:br>
              <a:rPr lang="fa-IR" sz="2200">
                <a:cs typeface="Mj_Faraz"/>
              </a:rPr>
            </a:br>
            <a:r>
              <a:rPr lang="fa-IR" sz="2200">
                <a:ea typeface="+mj-lt"/>
                <a:cs typeface="Mj_Faraz"/>
              </a:rPr>
              <a:t>هم با تصمیم ایشان </a:t>
            </a:r>
            <a:r>
              <a:rPr lang="fa-IR" sz="2200" err="1">
                <a:ea typeface="+mj-lt"/>
                <a:cs typeface="Mj_Faraz"/>
              </a:rPr>
              <a:t>مخالفتی</a:t>
            </a:r>
            <a:r>
              <a:rPr lang="fa-IR" sz="2200">
                <a:ea typeface="+mj-lt"/>
                <a:cs typeface="Mj_Faraz"/>
              </a:rPr>
              <a:t> نکردند و قرار شد از فردای</a:t>
            </a:r>
            <a:br>
              <a:rPr lang="fa-IR" sz="2200">
                <a:cs typeface="Mj_Faraz"/>
              </a:rPr>
            </a:br>
            <a:r>
              <a:rPr lang="fa-IR" sz="2200">
                <a:cs typeface="Mj_Faraz"/>
              </a:rPr>
              <a:t>آن روز آقای علی رضایی به سرکار نروند. </a:t>
            </a:r>
            <a:br>
              <a:rPr lang="fa-IR" sz="2200">
                <a:cs typeface="Mj_Faraz"/>
              </a:rPr>
            </a:br>
            <a:r>
              <a:rPr lang="fa-IR" sz="2200">
                <a:cs typeface="Mj_Faraz"/>
              </a:rPr>
              <a:t>صبح فردا زن آقای علی رضایی </a:t>
            </a:r>
            <a:r>
              <a:rPr lang="fa-IR" sz="2200" err="1">
                <a:cs typeface="Mj_Faraz"/>
              </a:rPr>
              <a:t>متوجّه</a:t>
            </a:r>
            <a:r>
              <a:rPr lang="fa-IR" sz="2200">
                <a:cs typeface="Mj_Faraz"/>
              </a:rPr>
              <a:t> بیرون رفتن ایشان شد</a:t>
            </a:r>
            <a:br>
              <a:rPr lang="fa-IR" sz="2200">
                <a:cs typeface="Mj_Faraz"/>
              </a:rPr>
            </a:br>
            <a:r>
              <a:rPr lang="fa-IR" sz="2200">
                <a:cs typeface="Mj_Faraz"/>
              </a:rPr>
              <a:t>و </a:t>
            </a:r>
            <a:r>
              <a:rPr lang="fa-IR" sz="2200" err="1">
                <a:cs typeface="Mj_Faraz"/>
              </a:rPr>
              <a:t>پرسید:«مگر</a:t>
            </a:r>
            <a:r>
              <a:rPr lang="fa-IR" sz="2200">
                <a:cs typeface="Mj_Faraz"/>
              </a:rPr>
              <a:t> قرار نشد از فردا دیگر به مدرسه نروی؟» و در </a:t>
            </a:r>
            <a:br>
              <a:rPr lang="fa-IR" sz="2200">
                <a:cs typeface="Mj_Faraz"/>
              </a:rPr>
            </a:br>
            <a:r>
              <a:rPr lang="fa-IR" sz="2200">
                <a:cs typeface="Mj_Faraz"/>
              </a:rPr>
              <a:t>جواب </a:t>
            </a:r>
            <a:r>
              <a:rPr lang="fa-IR" sz="2200" err="1">
                <a:cs typeface="Mj_Faraz"/>
              </a:rPr>
              <a:t>سوالش</a:t>
            </a:r>
            <a:r>
              <a:rPr lang="fa-IR" sz="2200">
                <a:cs typeface="Mj_Faraz"/>
              </a:rPr>
              <a:t> از آقای علی رضایی شنید که گفتند من و علّامه</a:t>
            </a:r>
            <a:br>
              <a:rPr lang="fa-IR" sz="2200">
                <a:cs typeface="Mj_Faraz"/>
              </a:rPr>
            </a:br>
            <a:r>
              <a:rPr lang="fa-IR" sz="2200">
                <a:cs typeface="Mj_Faraz"/>
              </a:rPr>
              <a:t>به مشکل برخوردیم، امّا من به خاطر </a:t>
            </a:r>
            <a:r>
              <a:rPr lang="fa-IR" sz="2200" err="1">
                <a:cs typeface="Mj_Faraz"/>
              </a:rPr>
              <a:t>بچّه</a:t>
            </a:r>
            <a:r>
              <a:rPr lang="fa-IR" sz="2200">
                <a:cs typeface="Mj_Faraz"/>
              </a:rPr>
              <a:t> ها به مدرسه می روم. وقتی او</a:t>
            </a:r>
            <a:br>
              <a:rPr lang="fa-IR" sz="2200">
                <a:cs typeface="Mj_Faraz"/>
              </a:rPr>
            </a:br>
            <a:r>
              <a:rPr lang="fa-IR" sz="2200">
                <a:cs typeface="Mj_Faraz"/>
              </a:rPr>
              <a:t>خواست از خانه بیرون بیاید، علامه </a:t>
            </a:r>
            <a:r>
              <a:rPr lang="fa-IR" sz="2200" err="1">
                <a:cs typeface="Mj_Faraz"/>
              </a:rPr>
              <a:t>کرباسچیان</a:t>
            </a:r>
            <a:r>
              <a:rPr lang="fa-IR" sz="2200">
                <a:cs typeface="Mj_Faraz"/>
              </a:rPr>
              <a:t> را   </a:t>
            </a:r>
            <a:br>
              <a:rPr lang="fa-IR" sz="2200">
                <a:cs typeface="Mj_Faraz"/>
              </a:rPr>
            </a:br>
            <a:r>
              <a:rPr lang="fa-IR" sz="2200">
                <a:cs typeface="Mj_Faraz"/>
              </a:rPr>
              <a:t>جلوی در </a:t>
            </a:r>
            <a:r>
              <a:rPr lang="fa-IR" sz="2200">
                <a:ea typeface="+mj-lt"/>
                <a:cs typeface="Mj_Faraz"/>
              </a:rPr>
              <a:t>خانه دید که منتظر هستند تا با هم به مدرسه بروند .</a:t>
            </a:r>
            <a:br>
              <a:rPr lang="fa-IR" sz="2200">
                <a:cs typeface="Mj_Faraz"/>
              </a:rPr>
            </a:br>
            <a:r>
              <a:rPr lang="fa-IR" sz="2200">
                <a:cs typeface="Mj_Faraz"/>
              </a:rPr>
              <a:t>علّامه </a:t>
            </a:r>
            <a:r>
              <a:rPr lang="fa-IR" sz="2200">
                <a:ea typeface="+mj-lt"/>
                <a:cs typeface="Mj_Faraz"/>
              </a:rPr>
              <a:t>برای رضایت خدا به دنبال آقای علی رضایی رفته </a:t>
            </a:r>
            <a:br>
              <a:rPr lang="fa-IR" sz="2200">
                <a:ea typeface="+mj-lt"/>
                <a:cs typeface="Mj_Faraz" panose="00000700000000000000" pitchFamily="2" charset="-78"/>
              </a:rPr>
            </a:br>
            <a:r>
              <a:rPr lang="fa-IR" sz="2200">
                <a:ea typeface="+mj-lt"/>
                <a:cs typeface="Mj_Faraz"/>
              </a:rPr>
              <a:t>بود و آقای</a:t>
            </a:r>
            <a:r>
              <a:rPr lang="fa-IR" sz="2200">
                <a:cs typeface="Mj_Faraz"/>
              </a:rPr>
              <a:t> </a:t>
            </a:r>
            <a:r>
              <a:rPr lang="fa-IR" sz="2200">
                <a:ea typeface="+mj-lt"/>
                <a:cs typeface="Mj_Faraz"/>
              </a:rPr>
              <a:t> علی رضایی هم برای رضایت خدا تصمیمش را تغییر داده بو</a:t>
            </a:r>
            <a:r>
              <a:rPr lang="fa-IR" sz="2700">
                <a:ea typeface="+mj-lt"/>
                <a:cs typeface="Mj_Faraz"/>
              </a:rPr>
              <a:t>د!</a:t>
            </a:r>
            <a:br>
              <a:rPr lang="fa-IR" sz="3100">
                <a:cs typeface="Mj_Faraz" panose="00000700000000000000" pitchFamily="2" charset="-78"/>
              </a:rPr>
            </a:br>
            <a:br>
              <a:rPr lang="fa-IR" sz="1600">
                <a:cs typeface="Times New Roman"/>
              </a:rPr>
            </a:br>
            <a:br>
              <a:rPr lang="fa-IR">
                <a:cs typeface="Times New Roman"/>
              </a:rPr>
            </a:br>
            <a:endParaRPr lang="fa-IR">
              <a:cs typeface="Times New Roman"/>
            </a:endParaRPr>
          </a:p>
        </p:txBody>
      </p:sp>
      <p:sp>
        <p:nvSpPr>
          <p:cNvPr id="3" name="Content Placeholder 2">
            <a:extLst>
              <a:ext uri="{FF2B5EF4-FFF2-40B4-BE49-F238E27FC236}">
                <a16:creationId xmlns:a16="http://schemas.microsoft.com/office/drawing/2014/main" id="{F2C97F0C-2A26-49B7-9087-4FA939E6DF88}"/>
              </a:ext>
            </a:extLst>
          </p:cNvPr>
          <p:cNvSpPr>
            <a:spLocks noGrp="1"/>
          </p:cNvSpPr>
          <p:nvPr>
            <p:ph idx="1"/>
          </p:nvPr>
        </p:nvSpPr>
        <p:spPr>
          <a:xfrm>
            <a:off x="7578083" y="247918"/>
            <a:ext cx="4541038" cy="6650942"/>
          </a:xfrm>
        </p:spPr>
        <p:txBody>
          <a:bodyPr vert="horz" lIns="91440" tIns="45720" rIns="91440" bIns="45720" rtlCol="0" anchor="t">
            <a:normAutofit/>
          </a:bodyPr>
          <a:lstStyle/>
          <a:p>
            <a:pPr marL="0" indent="0" algn="ctr" rtl="1">
              <a:buNone/>
            </a:pPr>
            <a:r>
              <a:rPr lang="fa-IR">
                <a:solidFill>
                  <a:srgbClr val="00B050"/>
                </a:solidFill>
                <a:cs typeface="Mj_Faraz"/>
              </a:rPr>
              <a:t>  </a:t>
            </a:r>
            <a:r>
              <a:rPr lang="fa-IR" sz="2400">
                <a:solidFill>
                  <a:srgbClr val="00B050"/>
                </a:solidFill>
                <a:cs typeface="Mj_Faraz"/>
              </a:rPr>
              <a:t> یکی از کسانی که برای من نمونه ی یک انسان </a:t>
            </a:r>
            <a:r>
              <a:rPr lang="fa-IR" sz="2400" err="1">
                <a:solidFill>
                  <a:srgbClr val="00B050"/>
                </a:solidFill>
                <a:cs typeface="Mj_Faraz"/>
              </a:rPr>
              <a:t>موفّقِ</a:t>
            </a:r>
            <a:r>
              <a:rPr lang="fa-IR" sz="2400">
                <a:solidFill>
                  <a:srgbClr val="00B050"/>
                </a:solidFill>
                <a:cs typeface="Mj_Faraz"/>
              </a:rPr>
              <a:t> </a:t>
            </a:r>
            <a:r>
              <a:rPr lang="fa-IR" sz="2400" err="1">
                <a:solidFill>
                  <a:srgbClr val="00B050"/>
                </a:solidFill>
                <a:cs typeface="Mj_Faraz"/>
              </a:rPr>
              <a:t>مودّب</a:t>
            </a:r>
            <a:r>
              <a:rPr lang="fa-IR" sz="2400">
                <a:solidFill>
                  <a:srgbClr val="00B050"/>
                </a:solidFill>
                <a:cs typeface="Mj_Faraz"/>
              </a:rPr>
              <a:t> </a:t>
            </a:r>
            <a:r>
              <a:rPr lang="fa-IR" sz="2400" err="1">
                <a:solidFill>
                  <a:srgbClr val="00B050"/>
                </a:solidFill>
                <a:cs typeface="Mj_Faraz"/>
              </a:rPr>
              <a:t>است،علّامه</a:t>
            </a:r>
            <a:r>
              <a:rPr lang="fa-IR" sz="2400">
                <a:solidFill>
                  <a:srgbClr val="00B050"/>
                </a:solidFill>
                <a:cs typeface="Mj_Faraz"/>
              </a:rPr>
              <a:t> </a:t>
            </a:r>
            <a:r>
              <a:rPr lang="fa-IR" sz="2400" err="1">
                <a:solidFill>
                  <a:srgbClr val="00B050"/>
                </a:solidFill>
                <a:cs typeface="Mj_Faraz"/>
              </a:rPr>
              <a:t>کرباسچیان</a:t>
            </a:r>
            <a:r>
              <a:rPr lang="fa-IR" sz="2400">
                <a:solidFill>
                  <a:srgbClr val="00B050"/>
                </a:solidFill>
                <a:cs typeface="Mj_Faraz"/>
              </a:rPr>
              <a:t> است.</a:t>
            </a:r>
            <a:endParaRPr lang="fa-IR" sz="2400">
              <a:cs typeface="Mj_Faraz"/>
            </a:endParaRPr>
          </a:p>
          <a:p>
            <a:pPr marL="0" indent="0" algn="r">
              <a:buNone/>
            </a:pPr>
            <a:r>
              <a:rPr lang="fa-IR" sz="2400">
                <a:solidFill>
                  <a:srgbClr val="0070C0"/>
                </a:solidFill>
                <a:cs typeface="Mj_Faraz"/>
              </a:rPr>
              <a:t>    علی اصغر </a:t>
            </a:r>
            <a:r>
              <a:rPr lang="fa-IR" sz="2400" err="1">
                <a:solidFill>
                  <a:srgbClr val="0070C0"/>
                </a:solidFill>
                <a:cs typeface="Mj_Faraz"/>
              </a:rPr>
              <a:t>کرباسچیان</a:t>
            </a:r>
            <a:r>
              <a:rPr lang="fa-IR" sz="2400">
                <a:solidFill>
                  <a:srgbClr val="0070C0"/>
                </a:solidFill>
                <a:cs typeface="Mj_Faraz"/>
              </a:rPr>
              <a:t> همیشه با ادب و فروتنی با دیگران برخورد </a:t>
            </a:r>
            <a:r>
              <a:rPr lang="fa-IR" sz="2400">
                <a:solidFill>
                  <a:srgbClr val="0070C0"/>
                </a:solidFill>
                <a:ea typeface="+mn-lt"/>
                <a:cs typeface="Mj_Faraz"/>
              </a:rPr>
              <a:t>می کردند </a:t>
            </a:r>
            <a:r>
              <a:rPr lang="fa-IR" sz="2400">
                <a:solidFill>
                  <a:srgbClr val="0070C0"/>
                </a:solidFill>
                <a:cs typeface="Mj_Faraz"/>
              </a:rPr>
              <a:t>و</a:t>
            </a:r>
            <a:r>
              <a:rPr lang="fa-IR" sz="2400">
                <a:solidFill>
                  <a:srgbClr val="0070C0"/>
                </a:solidFill>
                <a:latin typeface="Calibri"/>
                <a:cs typeface="Mj_Faraz"/>
              </a:rPr>
              <a:t> </a:t>
            </a:r>
            <a:r>
              <a:rPr lang="fa-IR" sz="2400">
                <a:solidFill>
                  <a:srgbClr val="0070C0"/>
                </a:solidFill>
                <a:latin typeface="Calibri"/>
                <a:ea typeface="+mn-lt"/>
                <a:cs typeface="Mj_Faraz"/>
              </a:rPr>
              <a:t> خودشان را بزرگ تر از دیگران </a:t>
            </a:r>
            <a:r>
              <a:rPr lang="fa-IR" sz="2400" err="1">
                <a:solidFill>
                  <a:srgbClr val="0070C0"/>
                </a:solidFill>
                <a:latin typeface="Calibri"/>
                <a:ea typeface="+mn-lt"/>
                <a:cs typeface="Mj_Faraz"/>
              </a:rPr>
              <a:t>نمی</a:t>
            </a:r>
            <a:r>
              <a:rPr lang="fa-IR" sz="2400">
                <a:solidFill>
                  <a:srgbClr val="0070C0"/>
                </a:solidFill>
                <a:latin typeface="Calibri"/>
                <a:ea typeface="+mn-lt"/>
                <a:cs typeface="Mj_Faraz"/>
              </a:rPr>
              <a:t> </a:t>
            </a:r>
            <a:r>
              <a:rPr lang="fa-IR" sz="2400" err="1">
                <a:solidFill>
                  <a:srgbClr val="0070C0"/>
                </a:solidFill>
                <a:latin typeface="Calibri"/>
                <a:ea typeface="+mn-lt"/>
                <a:cs typeface="Mj_Faraz"/>
              </a:rPr>
              <a:t>دانستند.</a:t>
            </a:r>
            <a:r>
              <a:rPr lang="fa-IR" sz="2400" err="1">
                <a:solidFill>
                  <a:srgbClr val="0070C0"/>
                </a:solidFill>
                <a:latin typeface="Calibri"/>
                <a:cs typeface="Mj_Faraz"/>
              </a:rPr>
              <a:t>همیشه</a:t>
            </a:r>
            <a:r>
              <a:rPr lang="fa-IR" sz="2400">
                <a:solidFill>
                  <a:srgbClr val="0070C0"/>
                </a:solidFill>
                <a:latin typeface="Calibri"/>
                <a:cs typeface="Mj_Faraz"/>
              </a:rPr>
              <a:t> به مردم احترام می گذاشتند </a:t>
            </a:r>
            <a:r>
              <a:rPr lang="fa-IR" sz="2400">
                <a:solidFill>
                  <a:srgbClr val="0070C0"/>
                </a:solidFill>
                <a:cs typeface="Mj_Faraz"/>
              </a:rPr>
              <a:t>و</a:t>
            </a:r>
            <a:r>
              <a:rPr lang="fa-IR" sz="2400">
                <a:solidFill>
                  <a:srgbClr val="0070C0"/>
                </a:solidFill>
                <a:ea typeface="+mn-lt"/>
                <a:cs typeface="Mj_Faraz"/>
              </a:rPr>
              <a:t> دیگران را در کارهایشان شریک می کردند. </a:t>
            </a:r>
          </a:p>
          <a:p>
            <a:pPr marL="0" indent="0" algn="r">
              <a:buNone/>
            </a:pPr>
            <a:r>
              <a:rPr lang="fa-IR" sz="2400">
                <a:solidFill>
                  <a:srgbClr val="0070C0"/>
                </a:solidFill>
                <a:ea typeface="+mn-lt"/>
                <a:cs typeface="Mj_Faraz"/>
              </a:rPr>
              <a:t> </a:t>
            </a:r>
            <a:r>
              <a:rPr lang="fa-IR" sz="2400">
                <a:solidFill>
                  <a:srgbClr val="002060"/>
                </a:solidFill>
                <a:ea typeface="+mn-lt"/>
                <a:cs typeface="Mj_Faraz"/>
              </a:rPr>
              <a:t>با اینکه علّامه </a:t>
            </a:r>
            <a:r>
              <a:rPr lang="fa-IR" sz="2400" err="1">
                <a:solidFill>
                  <a:srgbClr val="002060"/>
                </a:solidFill>
                <a:ea typeface="+mn-lt"/>
                <a:cs typeface="Mj_Faraz"/>
              </a:rPr>
              <a:t>کرباسچیان</a:t>
            </a:r>
            <a:r>
              <a:rPr lang="fa-IR" sz="2400">
                <a:solidFill>
                  <a:srgbClr val="002060"/>
                </a:solidFill>
                <a:ea typeface="+mn-lt"/>
                <a:cs typeface="Mj_Faraz"/>
              </a:rPr>
              <a:t> مقام بالای اجتماعی و علمی داشتند، امّا در تمام مجالس در اوّلین جایی که می دیدند می نشستند و منتظر نبودند تا دیگران  برایشان جای خوبی </a:t>
            </a:r>
            <a:r>
              <a:rPr lang="fa-IR" sz="2400" err="1">
                <a:solidFill>
                  <a:srgbClr val="002060"/>
                </a:solidFill>
                <a:ea typeface="+mn-lt"/>
                <a:cs typeface="Mj_Faraz"/>
              </a:rPr>
              <a:t>مهیّا</a:t>
            </a:r>
            <a:r>
              <a:rPr lang="fa-IR" sz="2400">
                <a:solidFill>
                  <a:srgbClr val="002060"/>
                </a:solidFill>
                <a:ea typeface="+mn-lt"/>
                <a:cs typeface="Mj_Faraz"/>
              </a:rPr>
              <a:t> کنند .حتّی اگر دم در هم بود، می نشستند</a:t>
            </a:r>
            <a:r>
              <a:rPr lang="fa-IR">
                <a:solidFill>
                  <a:srgbClr val="002060"/>
                </a:solidFill>
                <a:ea typeface="+mn-lt"/>
                <a:cs typeface="Mj_Faraz"/>
              </a:rPr>
              <a:t>!</a:t>
            </a:r>
            <a:r>
              <a:rPr lang="fa-IR">
                <a:solidFill>
                  <a:srgbClr val="0070C0"/>
                </a:solidFill>
                <a:ea typeface="+mn-lt"/>
                <a:cs typeface="Calibri"/>
              </a:rPr>
              <a:t>  </a:t>
            </a:r>
            <a:endParaRPr lang="fa-IR"/>
          </a:p>
          <a:p>
            <a:pPr marL="0" indent="0" algn="r">
              <a:buNone/>
            </a:pPr>
            <a:endParaRPr lang="fa-IR">
              <a:solidFill>
                <a:srgbClr val="0070C0"/>
              </a:solidFill>
              <a:ea typeface="+mn-lt"/>
              <a:cs typeface="Calibri"/>
            </a:endParaRPr>
          </a:p>
          <a:p>
            <a:pPr marL="0" indent="0" algn="r">
              <a:buNone/>
            </a:pPr>
            <a:r>
              <a:rPr lang="fa-IR">
                <a:solidFill>
                  <a:srgbClr val="0070C0"/>
                </a:solidFill>
                <a:ea typeface="+mn-lt"/>
                <a:cs typeface="Calibri"/>
              </a:rPr>
              <a:t>زینب سلیمانی</a:t>
            </a:r>
          </a:p>
        </p:txBody>
      </p:sp>
      <p:pic>
        <p:nvPicPr>
          <p:cNvPr id="7" name="تصویر 7" descr="یک تصویر شامل فضای باز, فرد, مرد, پوشیدن&#10;&#10;شرح به‌صورت خودکار ایجاد شد">
            <a:extLst>
              <a:ext uri="{FF2B5EF4-FFF2-40B4-BE49-F238E27FC236}">
                <a16:creationId xmlns:a16="http://schemas.microsoft.com/office/drawing/2014/main" id="{A2086115-C9DB-4997-87DC-F82D934B42ED}"/>
              </a:ext>
            </a:extLst>
          </p:cNvPr>
          <p:cNvPicPr>
            <a:picLocks noChangeAspect="1"/>
          </p:cNvPicPr>
          <p:nvPr/>
        </p:nvPicPr>
        <p:blipFill>
          <a:blip r:embed="rId2"/>
          <a:stretch>
            <a:fillRect/>
          </a:stretch>
        </p:blipFill>
        <p:spPr>
          <a:xfrm>
            <a:off x="326780" y="211195"/>
            <a:ext cx="2332180" cy="2740631"/>
          </a:xfrm>
          <a:prstGeom prst="rect">
            <a:avLst/>
          </a:prstGeom>
        </p:spPr>
      </p:pic>
    </p:spTree>
    <p:extLst>
      <p:ext uri="{BB962C8B-B14F-4D97-AF65-F5344CB8AC3E}">
        <p14:creationId xmlns:p14="http://schemas.microsoft.com/office/powerpoint/2010/main" val="1265342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D4AEE8-FF34-4717-B0A1-70018FCC489B}"/>
              </a:ext>
            </a:extLst>
          </p:cNvPr>
          <p:cNvSpPr>
            <a:spLocks noGrp="1"/>
          </p:cNvSpPr>
          <p:nvPr>
            <p:ph type="title"/>
          </p:nvPr>
        </p:nvSpPr>
        <p:spPr>
          <a:xfrm>
            <a:off x="836679" y="723898"/>
            <a:ext cx="6002110" cy="1495425"/>
          </a:xfrm>
        </p:spPr>
        <p:txBody>
          <a:bodyPr>
            <a:normAutofit/>
          </a:bodyPr>
          <a:lstStyle/>
          <a:p>
            <a:r>
              <a:rPr lang="fa-IR" sz="4000">
                <a:latin typeface="SimSun"/>
                <a:ea typeface="SimSun"/>
                <a:cs typeface="Mj_Faraz"/>
              </a:rPr>
              <a:t>ریحانه مهرافزا</a:t>
            </a:r>
            <a:endParaRPr lang="en-US" sz="4000">
              <a:latin typeface="SimSun"/>
              <a:ea typeface="SimSun"/>
              <a:cs typeface="Mj_Faraz"/>
            </a:endParaRPr>
          </a:p>
        </p:txBody>
      </p:sp>
      <p:sp>
        <p:nvSpPr>
          <p:cNvPr id="3" name="Content Placeholder 2">
            <a:extLst>
              <a:ext uri="{FF2B5EF4-FFF2-40B4-BE49-F238E27FC236}">
                <a16:creationId xmlns:a16="http://schemas.microsoft.com/office/drawing/2014/main" id="{19156AFE-0ADD-44D6-BE2D-42E5724F179B}"/>
              </a:ext>
            </a:extLst>
          </p:cNvPr>
          <p:cNvSpPr>
            <a:spLocks noGrp="1"/>
          </p:cNvSpPr>
          <p:nvPr>
            <p:ph idx="1"/>
          </p:nvPr>
        </p:nvSpPr>
        <p:spPr>
          <a:xfrm>
            <a:off x="836680" y="2405067"/>
            <a:ext cx="6002110" cy="3729034"/>
          </a:xfrm>
        </p:spPr>
        <p:txBody>
          <a:bodyPr vert="horz" lIns="91440" tIns="45720" rIns="91440" bIns="45720" rtlCol="0">
            <a:normAutofit/>
          </a:bodyPr>
          <a:lstStyle/>
          <a:p>
            <a:pPr marL="0" indent="0" rtl="1">
              <a:buNone/>
            </a:pPr>
            <a:r>
              <a:rPr lang="en-US" sz="2000">
                <a:latin typeface="Arial"/>
                <a:cs typeface="Mj_Faraz"/>
              </a:rPr>
              <a:t>سیّد محمّد علی شهرستانی یکی از انسان های موفّق هستند. ایشان خیلی به امام ها ارادت خاصّی داشتند و کارهای  بسیاری رابرای رضایت ائمّه انجام دادند.ایشان برای من الگو هستند یعنی سعی می کنم مثل ایشان به ائمّه ارادت داشته باشم و دوستشان داشته باشم . </a:t>
            </a:r>
            <a:endParaRPr lang="en-US" sz="2000">
              <a:cs typeface="Mj_Faraz"/>
            </a:endParaRPr>
          </a:p>
          <a:p>
            <a:pPr marL="0" indent="0" rtl="1">
              <a:buNone/>
            </a:pPr>
            <a:r>
              <a:rPr lang="en-US" sz="2000">
                <a:latin typeface="Arial"/>
                <a:cs typeface="Mj_Faraz"/>
              </a:rPr>
              <a:t>کارهایی که ایشان کردند بازسازی حرم امام رضا،سامرّا، کربلا، کاظمین، سوریه، و نجف بود.</a:t>
            </a:r>
            <a:endParaRPr lang="en-US" sz="2000">
              <a:latin typeface="Calibri" panose="020F0502020204030204"/>
              <a:cs typeface="Mj_Faraz"/>
            </a:endParaRPr>
          </a:p>
          <a:p>
            <a:pPr marL="457200" lvl="1" indent="0" rtl="1">
              <a:buNone/>
            </a:pPr>
            <a:r>
              <a:rPr lang="en-US" sz="2000">
                <a:latin typeface="Arial"/>
                <a:cs typeface="Mj_Faraz"/>
              </a:rPr>
              <a:t>در حرم امام رضا و سامرّا یک معجزه هایی رخ داد که اگر بشود در کلاس توضیح می دهم. قبرشان هم در کربلا در حرم امام حسین است. ایشان در </a:t>
            </a:r>
            <a:r>
              <a:rPr lang="fa-IR" sz="2000">
                <a:latin typeface="Arial"/>
                <a:cs typeface="Mj_Faraz"/>
              </a:rPr>
              <a:t>89/12/9</a:t>
            </a:r>
            <a:r>
              <a:rPr lang="en-US" sz="2000">
                <a:latin typeface="Arial"/>
                <a:cs typeface="Mj_Faraz"/>
              </a:rPr>
              <a:t> به رحمت خدا رفتند</a:t>
            </a:r>
            <a:r>
              <a:rPr lang="en-US" sz="2000">
                <a:latin typeface="Arial"/>
                <a:cs typeface="Arial"/>
              </a:rPr>
              <a:t>.  </a:t>
            </a:r>
            <a:endParaRPr lang="en-US" sz="2000">
              <a:cs typeface="Calibri"/>
            </a:endParaRPr>
          </a:p>
        </p:txBody>
      </p:sp>
      <p:pic>
        <p:nvPicPr>
          <p:cNvPr id="4" name="Picture 4" descr="A person in a suit and tie&#10;&#10;Description automatically generated">
            <a:extLst>
              <a:ext uri="{FF2B5EF4-FFF2-40B4-BE49-F238E27FC236}">
                <a16:creationId xmlns:a16="http://schemas.microsoft.com/office/drawing/2014/main" id="{7EE1FE5A-88D6-4B4B-A9EA-F6CCDAEA0EB8}"/>
              </a:ext>
            </a:extLst>
          </p:cNvPr>
          <p:cNvPicPr>
            <a:picLocks noChangeAspect="1"/>
          </p:cNvPicPr>
          <p:nvPr/>
        </p:nvPicPr>
        <p:blipFill rotWithShape="1">
          <a:blip r:embed="rId3"/>
          <a:srcRect b="1883"/>
          <a:stretch/>
        </p:blipFill>
        <p:spPr>
          <a:xfrm>
            <a:off x="7199440" y="10"/>
            <a:ext cx="4992560" cy="6857990"/>
          </a:xfrm>
          <a:prstGeom prst="rect">
            <a:avLst/>
          </a:prstGeom>
          <a:effectLst/>
        </p:spPr>
      </p:pic>
    </p:spTree>
    <p:extLst>
      <p:ext uri="{BB962C8B-B14F-4D97-AF65-F5344CB8AC3E}">
        <p14:creationId xmlns:p14="http://schemas.microsoft.com/office/powerpoint/2010/main" val="2019547105"/>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A person wearing a suit and tie&#10;&#10;Description automatically generated">
            <a:extLst>
              <a:ext uri="{FF2B5EF4-FFF2-40B4-BE49-F238E27FC236}">
                <a16:creationId xmlns:a16="http://schemas.microsoft.com/office/drawing/2014/main" id="{9E5EA714-CB94-4FED-B14C-228193796C8B}"/>
              </a:ext>
            </a:extLst>
          </p:cNvPr>
          <p:cNvPicPr>
            <a:picLocks noChangeAspect="1"/>
          </p:cNvPicPr>
          <p:nvPr/>
        </p:nvPicPr>
        <p:blipFill rotWithShape="1">
          <a:blip r:embed="rId2">
            <a:alphaModFix/>
          </a:blip>
          <a:srcRect t="9213" r="-1" b="19462"/>
          <a:stretch/>
        </p:blipFill>
        <p:spPr>
          <a:xfrm>
            <a:off x="5797543" y="10"/>
            <a:ext cx="6394152" cy="6857990"/>
          </a:xfrm>
          <a:prstGeom prst="rect">
            <a:avLst/>
          </a:prstGeom>
        </p:spPr>
      </p:pic>
      <p:pic>
        <p:nvPicPr>
          <p:cNvPr id="53" name="Picture 52">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AFE34267-23C5-4687-8667-26FDDE3BD52B}"/>
              </a:ext>
            </a:extLst>
          </p:cNvPr>
          <p:cNvSpPr>
            <a:spLocks noGrp="1"/>
          </p:cNvSpPr>
          <p:nvPr>
            <p:ph type="title"/>
          </p:nvPr>
        </p:nvSpPr>
        <p:spPr>
          <a:xfrm>
            <a:off x="804998" y="798445"/>
            <a:ext cx="4803636" cy="1311664"/>
          </a:xfrm>
        </p:spPr>
        <p:txBody>
          <a:bodyPr>
            <a:normAutofit/>
          </a:bodyPr>
          <a:lstStyle/>
          <a:p>
            <a:pPr rtl="1"/>
            <a:r>
              <a:rPr lang="fa-IR">
                <a:solidFill>
                  <a:srgbClr val="000000"/>
                </a:solidFill>
                <a:cs typeface="Mj_Faraz" panose="00000700000000000000" pitchFamily="2" charset="-78"/>
              </a:rPr>
              <a:t>بهار مجدی</a:t>
            </a:r>
            <a:endParaRPr lang="en-US">
              <a:solidFill>
                <a:srgbClr val="000000"/>
              </a:solidFill>
              <a:cs typeface="Mj_Faraz" panose="00000700000000000000" pitchFamily="2" charset="-78"/>
            </a:endParaRPr>
          </a:p>
        </p:txBody>
      </p:sp>
      <p:sp>
        <p:nvSpPr>
          <p:cNvPr id="3" name="Content Placeholder 2">
            <a:extLst>
              <a:ext uri="{FF2B5EF4-FFF2-40B4-BE49-F238E27FC236}">
                <a16:creationId xmlns:a16="http://schemas.microsoft.com/office/drawing/2014/main" id="{00297875-BBD6-4367-84A1-443C19518798}"/>
              </a:ext>
            </a:extLst>
          </p:cNvPr>
          <p:cNvSpPr>
            <a:spLocks noGrp="1"/>
          </p:cNvSpPr>
          <p:nvPr>
            <p:ph idx="1"/>
          </p:nvPr>
        </p:nvSpPr>
        <p:spPr>
          <a:xfrm>
            <a:off x="804997" y="2272143"/>
            <a:ext cx="4706803" cy="3788830"/>
          </a:xfrm>
        </p:spPr>
        <p:txBody>
          <a:bodyPr vert="horz" lIns="91440" tIns="45720" rIns="91440" bIns="45720" rtlCol="0" anchor="ctr">
            <a:normAutofit/>
          </a:bodyPr>
          <a:lstStyle/>
          <a:p>
            <a:pPr marL="0" indent="0" rtl="1">
              <a:buNone/>
            </a:pPr>
            <a:r>
              <a:rPr lang="fa-IR" sz="1400">
                <a:solidFill>
                  <a:srgbClr val="000000"/>
                </a:solidFill>
                <a:cs typeface="Mj_Faraz" panose="00000700000000000000" pitchFamily="2" charset="-78"/>
              </a:rPr>
              <a:t>یکی </a:t>
            </a:r>
            <a:r>
              <a:rPr lang="en-US" sz="1400">
                <a:solidFill>
                  <a:srgbClr val="000000"/>
                </a:solidFill>
                <a:cs typeface="Mj_Faraz" panose="00000700000000000000" pitchFamily="2" charset="-78"/>
              </a:rPr>
              <a:t>از کسانی که برای من نمونه یک انسان </a:t>
            </a:r>
            <a:r>
              <a:rPr lang="en-US" sz="1400" b="1">
                <a:solidFill>
                  <a:srgbClr val="000000"/>
                </a:solidFill>
                <a:cs typeface="Mj_Faraz" panose="00000700000000000000" pitchFamily="2" charset="-78"/>
              </a:rPr>
              <a:t>موفّق</a:t>
            </a:r>
            <a:r>
              <a:rPr lang="en-US" sz="1400">
                <a:solidFill>
                  <a:srgbClr val="000000"/>
                </a:solidFill>
                <a:cs typeface="Mj_Faraz" panose="00000700000000000000" pitchFamily="2" charset="-78"/>
              </a:rPr>
              <a:t> و </a:t>
            </a:r>
            <a:r>
              <a:rPr lang="en-US" sz="1400" b="1">
                <a:solidFill>
                  <a:srgbClr val="000000"/>
                </a:solidFill>
                <a:cs typeface="Mj_Faraz" panose="00000700000000000000" pitchFamily="2" charset="-78"/>
              </a:rPr>
              <a:t>مودّب</a:t>
            </a:r>
            <a:r>
              <a:rPr lang="fa-IR" sz="1400" b="1">
                <a:solidFill>
                  <a:srgbClr val="000000"/>
                </a:solidFill>
                <a:cs typeface="Mj_Faraz" panose="00000700000000000000" pitchFamily="2" charset="-78"/>
              </a:rPr>
              <a:t> است،</a:t>
            </a:r>
            <a:r>
              <a:rPr lang="en-US" sz="1400">
                <a:solidFill>
                  <a:srgbClr val="000000"/>
                </a:solidFill>
              </a:rPr>
              <a:t>، </a:t>
            </a:r>
            <a:r>
              <a:rPr lang="en-US" sz="1400">
                <a:solidFill>
                  <a:srgbClr val="000000"/>
                </a:solidFill>
                <a:cs typeface="Mj_Faraz" panose="00000700000000000000" pitchFamily="2" charset="-78"/>
              </a:rPr>
              <a:t>رهبر تمامی </a:t>
            </a:r>
            <a:r>
              <a:rPr lang="en-US" sz="1400" b="1">
                <a:solidFill>
                  <a:srgbClr val="000000"/>
                </a:solidFill>
                <a:cs typeface="Mj_Faraz" panose="00000700000000000000" pitchFamily="2" charset="-78"/>
              </a:rPr>
              <a:t>مسلمانان جهان</a:t>
            </a:r>
            <a:r>
              <a:rPr lang="en-US" sz="1400">
                <a:solidFill>
                  <a:srgbClr val="000000"/>
                </a:solidFill>
                <a:cs typeface="Mj_Faraz" panose="00000700000000000000" pitchFamily="2" charset="-78"/>
              </a:rPr>
              <a:t> است.</a:t>
            </a:r>
            <a:endParaRPr lang="fa-IR" sz="1400">
              <a:solidFill>
                <a:srgbClr val="000000"/>
              </a:solidFill>
              <a:cs typeface="Mj_Faraz" panose="00000700000000000000" pitchFamily="2" charset="-78"/>
            </a:endParaRPr>
          </a:p>
          <a:p>
            <a:pPr marL="0" indent="0" rtl="1">
              <a:buNone/>
            </a:pPr>
            <a:r>
              <a:rPr lang="en-US" sz="1400">
                <a:solidFill>
                  <a:srgbClr val="000000"/>
                </a:solidFill>
                <a:cs typeface="Mj_Faraz" panose="00000700000000000000" pitchFamily="2" charset="-78"/>
              </a:rPr>
              <a:t> به خاطر این</a:t>
            </a:r>
            <a:r>
              <a:rPr lang="fa-IR" sz="1400">
                <a:solidFill>
                  <a:srgbClr val="000000"/>
                </a:solidFill>
                <a:cs typeface="Mj_Faraz" panose="00000700000000000000" pitchFamily="2" charset="-78"/>
              </a:rPr>
              <a:t> </a:t>
            </a:r>
            <a:r>
              <a:rPr lang="en-US" sz="1400">
                <a:solidFill>
                  <a:srgbClr val="000000"/>
                </a:solidFill>
                <a:cs typeface="Mj_Faraz" panose="00000700000000000000" pitchFamily="2" charset="-78"/>
              </a:rPr>
              <a:t>که بسیار</a:t>
            </a:r>
            <a:r>
              <a:rPr lang="en-US" sz="1400" b="1">
                <a:solidFill>
                  <a:srgbClr val="000000"/>
                </a:solidFill>
                <a:cs typeface="Mj_Faraz" panose="00000700000000000000" pitchFamily="2" charset="-78"/>
              </a:rPr>
              <a:t> مود</a:t>
            </a:r>
            <a:r>
              <a:rPr lang="fa-IR" sz="1400" b="1">
                <a:solidFill>
                  <a:srgbClr val="000000"/>
                </a:solidFill>
                <a:cs typeface="Mj_Faraz" panose="00000700000000000000" pitchFamily="2" charset="-78"/>
              </a:rPr>
              <a:t>ّ</a:t>
            </a:r>
            <a:r>
              <a:rPr lang="en-US" sz="1400" b="1">
                <a:solidFill>
                  <a:srgbClr val="000000"/>
                </a:solidFill>
                <a:cs typeface="Mj_Faraz" panose="00000700000000000000" pitchFamily="2" charset="-78"/>
              </a:rPr>
              <a:t>ب و فروتن </a:t>
            </a:r>
            <a:r>
              <a:rPr lang="en-US" sz="1400">
                <a:solidFill>
                  <a:srgbClr val="000000"/>
                </a:solidFill>
                <a:cs typeface="Mj_Faraz" panose="00000700000000000000" pitchFamily="2" charset="-78"/>
              </a:rPr>
              <a:t>هستند توانسته اند بسیاری از انسان ها را در جهان به دین اسلام جذب کنند و ایشان در جهان نماد </a:t>
            </a:r>
            <a:r>
              <a:rPr lang="en-US" sz="1400" b="1">
                <a:solidFill>
                  <a:srgbClr val="000000"/>
                </a:solidFill>
                <a:cs typeface="Mj_Faraz" panose="00000700000000000000" pitchFamily="2" charset="-78"/>
              </a:rPr>
              <a:t>اقتدار و شهامت </a:t>
            </a:r>
            <a:r>
              <a:rPr lang="en-US" sz="1400">
                <a:solidFill>
                  <a:srgbClr val="000000"/>
                </a:solidFill>
                <a:cs typeface="Mj_Faraz" panose="00000700000000000000" pitchFamily="2" charset="-78"/>
              </a:rPr>
              <a:t>هستند</a:t>
            </a:r>
            <a:r>
              <a:rPr lang="fa-IR" sz="1400">
                <a:solidFill>
                  <a:srgbClr val="000000"/>
                </a:solidFill>
                <a:cs typeface="Mj_Faraz" panose="00000700000000000000" pitchFamily="2" charset="-78"/>
              </a:rPr>
              <a:t>.</a:t>
            </a:r>
            <a:endParaRPr lang="en-US" sz="1400">
              <a:solidFill>
                <a:srgbClr val="000000"/>
              </a:solidFill>
              <a:cs typeface="Mj_Faraz" panose="00000700000000000000" pitchFamily="2" charset="-78"/>
            </a:endParaRPr>
          </a:p>
          <a:p>
            <a:pPr marL="0" indent="0" rtl="1">
              <a:buNone/>
            </a:pPr>
            <a:r>
              <a:rPr lang="en-US" sz="1400">
                <a:solidFill>
                  <a:srgbClr val="000000"/>
                </a:solidFill>
                <a:cs typeface="Mj_Faraz" panose="00000700000000000000" pitchFamily="2" charset="-78"/>
              </a:rPr>
              <a:t>من یک مستند راجع به یک جوان امریکایی دیدم که بعد از خواندن </a:t>
            </a:r>
            <a:r>
              <a:rPr lang="fa-IR" sz="1400">
                <a:solidFill>
                  <a:srgbClr val="000000"/>
                </a:solidFill>
                <a:cs typeface="Mj_Faraz" panose="00000700000000000000" pitchFamily="2" charset="-78"/>
              </a:rPr>
              <a:t> نامه ی آقا، </a:t>
            </a:r>
            <a:r>
              <a:rPr lang="en-US" sz="1400">
                <a:solidFill>
                  <a:srgbClr val="000000"/>
                </a:solidFill>
                <a:cs typeface="Mj_Faraz" panose="00000700000000000000" pitchFamily="2" charset="-78"/>
              </a:rPr>
              <a:t>خیلی علاقه مند شد تا به ایران بیاید و راجع به آقای خامنه ای اط</a:t>
            </a:r>
            <a:r>
              <a:rPr lang="fa-IR" sz="1400">
                <a:solidFill>
                  <a:srgbClr val="000000"/>
                </a:solidFill>
                <a:cs typeface="Mj_Faraz" panose="00000700000000000000" pitchFamily="2" charset="-78"/>
              </a:rPr>
              <a:t>ّ</a:t>
            </a:r>
            <a:r>
              <a:rPr lang="en-US" sz="1400">
                <a:solidFill>
                  <a:srgbClr val="000000"/>
                </a:solidFill>
                <a:cs typeface="Mj_Faraz" panose="00000700000000000000" pitchFamily="2" charset="-78"/>
              </a:rPr>
              <a:t>لاعات کسب کند </a:t>
            </a:r>
            <a:r>
              <a:rPr lang="fa-IR" sz="1400">
                <a:solidFill>
                  <a:srgbClr val="000000"/>
                </a:solidFill>
                <a:cs typeface="Mj_Faraz" panose="00000700000000000000" pitchFamily="2" charset="-78"/>
              </a:rPr>
              <a:t>. </a:t>
            </a:r>
            <a:r>
              <a:rPr lang="en-US" sz="1400">
                <a:solidFill>
                  <a:srgbClr val="000000"/>
                </a:solidFill>
                <a:cs typeface="Mj_Faraz" panose="00000700000000000000" pitchFamily="2" charset="-78"/>
              </a:rPr>
              <a:t>چون در امریکا نمی گذارند اط</a:t>
            </a:r>
            <a:r>
              <a:rPr lang="fa-IR" sz="1400">
                <a:solidFill>
                  <a:srgbClr val="000000"/>
                </a:solidFill>
                <a:cs typeface="Mj_Faraz" panose="00000700000000000000" pitchFamily="2" charset="-78"/>
              </a:rPr>
              <a:t>ّ</a:t>
            </a:r>
            <a:r>
              <a:rPr lang="en-US" sz="1400">
                <a:solidFill>
                  <a:srgbClr val="000000"/>
                </a:solidFill>
                <a:cs typeface="Mj_Faraz" panose="00000700000000000000" pitchFamily="2" charset="-78"/>
              </a:rPr>
              <a:t>لاعاتی راجع به آقا پیدا کنند </a:t>
            </a:r>
            <a:r>
              <a:rPr lang="fa-IR" sz="1400">
                <a:solidFill>
                  <a:srgbClr val="000000"/>
                </a:solidFill>
                <a:cs typeface="Mj_Faraz" panose="00000700000000000000" pitchFamily="2" charset="-78"/>
              </a:rPr>
              <a:t>.</a:t>
            </a:r>
          </a:p>
          <a:p>
            <a:pPr marL="0" indent="0" rtl="1">
              <a:buNone/>
            </a:pPr>
            <a:r>
              <a:rPr lang="fa-IR" sz="1400">
                <a:solidFill>
                  <a:srgbClr val="000000"/>
                </a:solidFill>
                <a:cs typeface="Mj_Faraz" panose="00000700000000000000" pitchFamily="2" charset="-78"/>
              </a:rPr>
              <a:t>   </a:t>
            </a:r>
            <a:r>
              <a:rPr lang="en-US" sz="1400">
                <a:solidFill>
                  <a:srgbClr val="000000"/>
                </a:solidFill>
                <a:cs typeface="Mj_Faraz" panose="00000700000000000000" pitchFamily="2" charset="-78"/>
              </a:rPr>
              <a:t>آن جوان ماجرا های جالبی را در ایران رقم زد و تجربه کرد و  من متوج</a:t>
            </a:r>
            <a:r>
              <a:rPr lang="fa-IR" sz="1400">
                <a:solidFill>
                  <a:srgbClr val="000000"/>
                </a:solidFill>
                <a:cs typeface="Mj_Faraz" panose="00000700000000000000" pitchFamily="2" charset="-78"/>
              </a:rPr>
              <a:t>ّ</a:t>
            </a:r>
            <a:r>
              <a:rPr lang="en-US" sz="1400">
                <a:solidFill>
                  <a:srgbClr val="000000"/>
                </a:solidFill>
                <a:cs typeface="Mj_Faraz" panose="00000700000000000000" pitchFamily="2" charset="-78"/>
              </a:rPr>
              <a:t>ه شدم</a:t>
            </a:r>
            <a:r>
              <a:rPr lang="fa-IR" sz="1400">
                <a:solidFill>
                  <a:srgbClr val="000000"/>
                </a:solidFill>
                <a:cs typeface="Mj_Faraz" panose="00000700000000000000" pitchFamily="2" charset="-78"/>
              </a:rPr>
              <a:t>  </a:t>
            </a:r>
            <a:r>
              <a:rPr lang="en-US" sz="1400">
                <a:solidFill>
                  <a:srgbClr val="000000"/>
                </a:solidFill>
                <a:cs typeface="Mj_Faraz" panose="00000700000000000000" pitchFamily="2" charset="-78"/>
              </a:rPr>
              <a:t>حضرت آقا با نوشتن نامه ای به جوانان امریکایی و اروپایی توانسته اند دل خیلی ها را به دست بیاورند</a:t>
            </a:r>
            <a:r>
              <a:rPr lang="fa-IR" sz="1400">
                <a:solidFill>
                  <a:srgbClr val="000000"/>
                </a:solidFill>
                <a:cs typeface="Mj_Faraz" panose="00000700000000000000" pitchFamily="2" charset="-78"/>
              </a:rPr>
              <a:t>، نظرشان را به اسلام و کفر ستیزی جلب کنند</a:t>
            </a:r>
            <a:r>
              <a:rPr lang="en-US" sz="1400">
                <a:solidFill>
                  <a:srgbClr val="000000"/>
                </a:solidFill>
                <a:cs typeface="Mj_Faraz" panose="00000700000000000000" pitchFamily="2" charset="-78"/>
              </a:rPr>
              <a:t> و به عنوان یک انسان مود</a:t>
            </a:r>
            <a:r>
              <a:rPr lang="fa-IR" sz="1400">
                <a:solidFill>
                  <a:srgbClr val="000000"/>
                </a:solidFill>
                <a:cs typeface="Mj_Faraz" panose="00000700000000000000" pitchFamily="2" charset="-78"/>
              </a:rPr>
              <a:t>ّ</a:t>
            </a:r>
            <a:r>
              <a:rPr lang="en-US" sz="1400">
                <a:solidFill>
                  <a:srgbClr val="000000"/>
                </a:solidFill>
                <a:cs typeface="Mj_Faraz" panose="00000700000000000000" pitchFamily="2" charset="-78"/>
              </a:rPr>
              <a:t>ب و فروتن شناخته شوند</a:t>
            </a:r>
            <a:r>
              <a:rPr lang="fa-IR" sz="1400">
                <a:solidFill>
                  <a:srgbClr val="000000"/>
                </a:solidFill>
                <a:cs typeface="Mj_Faraz" panose="00000700000000000000" pitchFamily="2" charset="-78"/>
              </a:rPr>
              <a:t>!</a:t>
            </a:r>
            <a:endParaRPr lang="en-US" sz="1400">
              <a:solidFill>
                <a:srgbClr val="000000"/>
              </a:solidFill>
              <a:cs typeface="Mj_Faraz" panose="00000700000000000000" pitchFamily="2" charset="-78"/>
            </a:endParaRPr>
          </a:p>
          <a:p>
            <a:pPr marL="0" indent="0">
              <a:buNone/>
            </a:pPr>
            <a:r>
              <a:rPr lang="en-US" sz="1400">
                <a:solidFill>
                  <a:srgbClr val="000000"/>
                </a:solidFill>
                <a:cs typeface="Mj_Faraz" panose="00000700000000000000" pitchFamily="2" charset="-78"/>
              </a:rPr>
              <a:t>(نام مستند: رویای ایرانی</a:t>
            </a:r>
            <a:r>
              <a:rPr lang="en-US" sz="1400">
                <a:solidFill>
                  <a:srgbClr val="000000"/>
                </a:solidFill>
                <a:cs typeface="Calibri"/>
              </a:rPr>
              <a:t>) </a:t>
            </a:r>
          </a:p>
        </p:txBody>
      </p:sp>
    </p:spTree>
    <p:extLst>
      <p:ext uri="{BB962C8B-B14F-4D97-AF65-F5344CB8AC3E}">
        <p14:creationId xmlns:p14="http://schemas.microsoft.com/office/powerpoint/2010/main" val="2050170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E5F6-3FB0-4EF5-B87B-BDDDA5AE5A6C}"/>
              </a:ext>
            </a:extLst>
          </p:cNvPr>
          <p:cNvSpPr>
            <a:spLocks noGrp="1"/>
          </p:cNvSpPr>
          <p:nvPr>
            <p:ph type="title"/>
          </p:nvPr>
        </p:nvSpPr>
        <p:spPr>
          <a:xfrm flipH="1">
            <a:off x="4017816" y="0"/>
            <a:ext cx="8174183" cy="1551709"/>
          </a:xfrm>
          <a:solidFill>
            <a:schemeClr val="bg1">
              <a:lumMod val="85000"/>
            </a:schemeClr>
          </a:solidFill>
        </p:spPr>
        <p:txBody>
          <a:bodyPr>
            <a:normAutofit/>
          </a:bodyPr>
          <a:lstStyle/>
          <a:p>
            <a:r>
              <a:rPr lang="fa-IR" sz="4800">
                <a:solidFill>
                  <a:srgbClr val="0070C0"/>
                </a:solidFill>
                <a:cs typeface="Mj_Faraz" panose="00000700000000000000" pitchFamily="2" charset="-78"/>
              </a:rPr>
              <a:t>  لیلی کیانی</a:t>
            </a:r>
            <a:endParaRPr lang="en-US" sz="4800">
              <a:solidFill>
                <a:srgbClr val="0070C0"/>
              </a:solidFill>
              <a:cs typeface="Mj_Faraz" panose="00000700000000000000" pitchFamily="2" charset="-78"/>
            </a:endParaRPr>
          </a:p>
        </p:txBody>
      </p:sp>
      <p:sp>
        <p:nvSpPr>
          <p:cNvPr id="6" name="Content Placeholder 5">
            <a:extLst>
              <a:ext uri="{FF2B5EF4-FFF2-40B4-BE49-F238E27FC236}">
                <a16:creationId xmlns:a16="http://schemas.microsoft.com/office/drawing/2014/main" id="{BA808C4E-12D3-4293-B821-7C93E0CF0A97}"/>
              </a:ext>
            </a:extLst>
          </p:cNvPr>
          <p:cNvSpPr>
            <a:spLocks noGrp="1"/>
          </p:cNvSpPr>
          <p:nvPr>
            <p:ph idx="1"/>
          </p:nvPr>
        </p:nvSpPr>
        <p:spPr>
          <a:xfrm>
            <a:off x="4017817" y="1409757"/>
            <a:ext cx="8174183" cy="6721648"/>
          </a:xfrm>
          <a:solidFill>
            <a:schemeClr val="bg1">
              <a:lumMod val="85000"/>
            </a:schemeClr>
          </a:solidFill>
        </p:spPr>
        <p:txBody>
          <a:bodyPr vert="horz" lIns="91440" tIns="45720" rIns="91440" bIns="45720" rtlCol="0" anchor="t">
            <a:normAutofit/>
          </a:bodyPr>
          <a:lstStyle/>
          <a:p>
            <a:pPr marL="0" indent="0" rtl="1">
              <a:buNone/>
            </a:pPr>
            <a:r>
              <a:rPr lang="fa-IR" sz="2400">
                <a:cs typeface="Mj_Faraz"/>
              </a:rPr>
              <a:t>   </a:t>
            </a:r>
            <a:r>
              <a:rPr lang="en-US" sz="2400">
                <a:cs typeface="Mj_Faraz"/>
              </a:rPr>
              <a:t>ب</a:t>
            </a:r>
            <a:r>
              <a:rPr lang="en-US" sz="2400">
                <a:solidFill>
                  <a:schemeClr val="accent4">
                    <a:lumMod val="50000"/>
                  </a:schemeClr>
                </a:solidFill>
                <a:cs typeface="Mj_Faraz"/>
              </a:rPr>
              <a:t>ه </a:t>
            </a:r>
            <a:r>
              <a:rPr lang="en-US" sz="2400" err="1">
                <a:solidFill>
                  <a:schemeClr val="accent4">
                    <a:lumMod val="50000"/>
                  </a:schemeClr>
                </a:solidFill>
                <a:cs typeface="Mj_Faraz"/>
              </a:rPr>
              <a:t>نظر</a:t>
            </a:r>
            <a:r>
              <a:rPr lang="en-US" sz="2400">
                <a:solidFill>
                  <a:schemeClr val="accent4">
                    <a:lumMod val="50000"/>
                  </a:schemeClr>
                </a:solidFill>
                <a:cs typeface="Mj_Faraz"/>
              </a:rPr>
              <a:t> من یک انسان </a:t>
            </a:r>
            <a:r>
              <a:rPr lang="en-US" sz="2400" err="1">
                <a:solidFill>
                  <a:schemeClr val="accent4">
                    <a:lumMod val="50000"/>
                  </a:schemeClr>
                </a:solidFill>
                <a:cs typeface="Mj_Faraz"/>
              </a:rPr>
              <a:t>مود</a:t>
            </a:r>
            <a:r>
              <a:rPr lang="fa-IR" sz="2400">
                <a:solidFill>
                  <a:schemeClr val="accent4">
                    <a:lumMod val="50000"/>
                  </a:schemeClr>
                </a:solidFill>
                <a:cs typeface="Mj_Faraz"/>
              </a:rPr>
              <a:t>ّ</a:t>
            </a:r>
            <a:r>
              <a:rPr lang="en-US" sz="2400">
                <a:solidFill>
                  <a:schemeClr val="accent4">
                    <a:lumMod val="50000"/>
                  </a:schemeClr>
                </a:solidFill>
                <a:cs typeface="Mj_Faraz"/>
              </a:rPr>
              <a:t>ب و </a:t>
            </a:r>
            <a:r>
              <a:rPr lang="en-US" sz="2400" err="1">
                <a:solidFill>
                  <a:schemeClr val="accent4">
                    <a:lumMod val="50000"/>
                  </a:schemeClr>
                </a:solidFill>
                <a:cs typeface="Mj_Faraz"/>
              </a:rPr>
              <a:t>موف</a:t>
            </a:r>
            <a:r>
              <a:rPr lang="fa-IR" sz="2400">
                <a:solidFill>
                  <a:schemeClr val="accent4">
                    <a:lumMod val="50000"/>
                  </a:schemeClr>
                </a:solidFill>
                <a:cs typeface="Mj_Faraz"/>
              </a:rPr>
              <a:t>ّ</a:t>
            </a:r>
            <a:r>
              <a:rPr lang="en-US" sz="2400">
                <a:solidFill>
                  <a:schemeClr val="accent4">
                    <a:lumMod val="50000"/>
                  </a:schemeClr>
                </a:solidFill>
                <a:cs typeface="Mj_Faraz"/>
              </a:rPr>
              <a:t>ق می </a:t>
            </a:r>
            <a:r>
              <a:rPr lang="en-US" sz="2400" err="1">
                <a:solidFill>
                  <a:schemeClr val="accent4">
                    <a:lumMod val="50000"/>
                  </a:schemeClr>
                </a:solidFill>
                <a:cs typeface="Mj_Faraz"/>
              </a:rPr>
              <a:t>تواند</a:t>
            </a:r>
            <a:r>
              <a:rPr lang="fa-IR" sz="2400">
                <a:solidFill>
                  <a:schemeClr val="accent4">
                    <a:lumMod val="50000"/>
                  </a:schemeClr>
                </a:solidFill>
                <a:cs typeface="Mj_Faraz"/>
              </a:rPr>
              <a:t> شیخ</a:t>
            </a:r>
            <a:r>
              <a:rPr lang="en-US" sz="2400">
                <a:solidFill>
                  <a:schemeClr val="accent4">
                    <a:lumMod val="50000"/>
                  </a:schemeClr>
                </a:solidFill>
                <a:cs typeface="Mj_Faraz"/>
              </a:rPr>
              <a:t> </a:t>
            </a:r>
            <a:r>
              <a:rPr lang="en-US" sz="2400" err="1">
                <a:solidFill>
                  <a:schemeClr val="accent4">
                    <a:lumMod val="50000"/>
                  </a:schemeClr>
                </a:solidFill>
                <a:cs typeface="Mj_Faraz"/>
              </a:rPr>
              <a:t>رجبعلی</a:t>
            </a:r>
            <a:r>
              <a:rPr lang="en-US" sz="2400">
                <a:solidFill>
                  <a:schemeClr val="accent4">
                    <a:lumMod val="50000"/>
                  </a:schemeClr>
                </a:solidFill>
                <a:cs typeface="Mj_Faraz"/>
              </a:rPr>
              <a:t> </a:t>
            </a:r>
            <a:r>
              <a:rPr lang="en-US" sz="2400" err="1">
                <a:solidFill>
                  <a:schemeClr val="accent4">
                    <a:lumMod val="50000"/>
                  </a:schemeClr>
                </a:solidFill>
                <a:cs typeface="Mj_Faraz"/>
              </a:rPr>
              <a:t>خی</a:t>
            </a:r>
            <a:r>
              <a:rPr lang="fa-IR" sz="2400">
                <a:solidFill>
                  <a:schemeClr val="accent4">
                    <a:lumMod val="50000"/>
                  </a:schemeClr>
                </a:solidFill>
                <a:cs typeface="Mj_Faraz"/>
              </a:rPr>
              <a:t>ّ</a:t>
            </a:r>
            <a:r>
              <a:rPr lang="en-US" sz="2400" err="1">
                <a:solidFill>
                  <a:schemeClr val="accent4">
                    <a:lumMod val="50000"/>
                  </a:schemeClr>
                </a:solidFill>
                <a:cs typeface="Mj_Faraz"/>
              </a:rPr>
              <a:t>اط</a:t>
            </a:r>
            <a:r>
              <a:rPr lang="en-US" sz="2400">
                <a:solidFill>
                  <a:schemeClr val="accent4">
                    <a:lumMod val="50000"/>
                  </a:schemeClr>
                </a:solidFill>
                <a:cs typeface="Mj_Faraz"/>
              </a:rPr>
              <a:t> </a:t>
            </a:r>
            <a:r>
              <a:rPr lang="en-US" sz="2400" err="1">
                <a:solidFill>
                  <a:schemeClr val="accent4">
                    <a:lumMod val="50000"/>
                  </a:schemeClr>
                </a:solidFill>
                <a:cs typeface="Mj_Faraz"/>
              </a:rPr>
              <a:t>باشد</a:t>
            </a:r>
            <a:r>
              <a:rPr lang="en-US" sz="2400">
                <a:solidFill>
                  <a:schemeClr val="accent4">
                    <a:lumMod val="50000"/>
                  </a:schemeClr>
                </a:solidFill>
                <a:cs typeface="Mj_Faraz"/>
              </a:rPr>
              <a:t>. ایشان </a:t>
            </a:r>
            <a:r>
              <a:rPr lang="en-US" sz="2400" err="1">
                <a:solidFill>
                  <a:schemeClr val="accent4">
                    <a:lumMod val="50000"/>
                  </a:schemeClr>
                </a:solidFill>
                <a:cs typeface="Mj_Faraz"/>
              </a:rPr>
              <a:t>خی</a:t>
            </a:r>
            <a:r>
              <a:rPr lang="fa-IR" sz="2400">
                <a:solidFill>
                  <a:schemeClr val="accent4">
                    <a:lumMod val="50000"/>
                  </a:schemeClr>
                </a:solidFill>
                <a:cs typeface="Mj_Faraz"/>
              </a:rPr>
              <a:t>ّ</a:t>
            </a:r>
            <a:r>
              <a:rPr lang="en-US" sz="2400" err="1">
                <a:solidFill>
                  <a:schemeClr val="accent4">
                    <a:lumMod val="50000"/>
                  </a:schemeClr>
                </a:solidFill>
                <a:cs typeface="Mj_Faraz"/>
              </a:rPr>
              <a:t>اط</a:t>
            </a:r>
            <a:r>
              <a:rPr lang="en-US" sz="2400">
                <a:solidFill>
                  <a:schemeClr val="accent4">
                    <a:lumMod val="50000"/>
                  </a:schemeClr>
                </a:solidFill>
                <a:cs typeface="Mj_Faraz"/>
              </a:rPr>
              <a:t> </a:t>
            </a:r>
            <a:r>
              <a:rPr lang="en-US" sz="2400" err="1">
                <a:solidFill>
                  <a:schemeClr val="accent4">
                    <a:lumMod val="50000"/>
                  </a:schemeClr>
                </a:solidFill>
                <a:cs typeface="Mj_Faraz"/>
              </a:rPr>
              <a:t>بوده</a:t>
            </a:r>
            <a:r>
              <a:rPr lang="en-US" sz="2400">
                <a:solidFill>
                  <a:schemeClr val="accent4">
                    <a:lumMod val="50000"/>
                  </a:schemeClr>
                </a:solidFill>
                <a:cs typeface="Mj_Faraz"/>
              </a:rPr>
              <a:t> است </a:t>
            </a:r>
            <a:r>
              <a:rPr lang="fa-IR" sz="2400">
                <a:solidFill>
                  <a:schemeClr val="accent4">
                    <a:lumMod val="50000"/>
                  </a:schemeClr>
                </a:solidFill>
                <a:cs typeface="Mj_Faraz"/>
              </a:rPr>
              <a:t>و </a:t>
            </a:r>
            <a:r>
              <a:rPr lang="en-US" sz="2400" err="1">
                <a:solidFill>
                  <a:schemeClr val="accent4">
                    <a:lumMod val="50000"/>
                  </a:schemeClr>
                </a:solidFill>
                <a:cs typeface="Mj_Faraz"/>
              </a:rPr>
              <a:t>بسیار</a:t>
            </a:r>
            <a:r>
              <a:rPr lang="en-US" sz="2400">
                <a:solidFill>
                  <a:schemeClr val="accent4">
                    <a:lumMod val="50000"/>
                  </a:schemeClr>
                </a:solidFill>
                <a:cs typeface="Mj_Faraz"/>
              </a:rPr>
              <a:t> </a:t>
            </a:r>
            <a:r>
              <a:rPr lang="en-US" sz="2400" err="1">
                <a:solidFill>
                  <a:schemeClr val="accent4">
                    <a:lumMod val="50000"/>
                  </a:schemeClr>
                </a:solidFill>
                <a:cs typeface="Mj_Faraz"/>
              </a:rPr>
              <a:t>مود</a:t>
            </a:r>
            <a:r>
              <a:rPr lang="fa-IR" sz="2400">
                <a:solidFill>
                  <a:schemeClr val="accent4">
                    <a:lumMod val="50000"/>
                  </a:schemeClr>
                </a:solidFill>
                <a:cs typeface="Mj_Faraz"/>
              </a:rPr>
              <a:t>ّ</a:t>
            </a:r>
            <a:r>
              <a:rPr lang="en-US" sz="2400">
                <a:solidFill>
                  <a:schemeClr val="accent4">
                    <a:lumMod val="50000"/>
                  </a:schemeClr>
                </a:solidFill>
                <a:cs typeface="Mj_Faraz"/>
              </a:rPr>
              <a:t>ب</a:t>
            </a:r>
            <a:r>
              <a:rPr lang="fa-IR" sz="2400">
                <a:solidFill>
                  <a:schemeClr val="accent4">
                    <a:lumMod val="50000"/>
                  </a:schemeClr>
                </a:solidFill>
                <a:cs typeface="Mj_Faraz"/>
              </a:rPr>
              <a:t> و</a:t>
            </a:r>
            <a:r>
              <a:rPr lang="en-US" sz="2400">
                <a:solidFill>
                  <a:schemeClr val="accent4">
                    <a:lumMod val="50000"/>
                  </a:schemeClr>
                </a:solidFill>
                <a:cs typeface="Mj_Faraz"/>
              </a:rPr>
              <a:t> </a:t>
            </a:r>
            <a:r>
              <a:rPr lang="fa-IR" sz="2400">
                <a:solidFill>
                  <a:schemeClr val="accent4">
                    <a:lumMod val="50000"/>
                  </a:schemeClr>
                </a:solidFill>
                <a:cs typeface="Mj_Faraz"/>
              </a:rPr>
              <a:t>با ایمان</a:t>
            </a:r>
            <a:r>
              <a:rPr lang="en-US" sz="2400">
                <a:solidFill>
                  <a:schemeClr val="accent4">
                    <a:lumMod val="50000"/>
                  </a:schemeClr>
                </a:solidFill>
                <a:cs typeface="Mj_Faraz"/>
              </a:rPr>
              <a:t>.</a:t>
            </a:r>
            <a:endParaRPr lang="fa-IR" sz="2400">
              <a:solidFill>
                <a:schemeClr val="accent4">
                  <a:lumMod val="50000"/>
                </a:schemeClr>
              </a:solidFill>
              <a:cs typeface="Mj_Faraz"/>
            </a:endParaRPr>
          </a:p>
          <a:p>
            <a:pPr marL="0" indent="0" algn="r" rtl="1">
              <a:buNone/>
            </a:pPr>
            <a:r>
              <a:rPr lang="fa-IR" sz="2400">
                <a:solidFill>
                  <a:schemeClr val="accent4">
                    <a:lumMod val="50000"/>
                  </a:schemeClr>
                </a:solidFill>
                <a:cs typeface="Mj_Faraz"/>
              </a:rPr>
              <a:t>   </a:t>
            </a:r>
            <a:r>
              <a:rPr lang="en-US" sz="2400" err="1">
                <a:solidFill>
                  <a:schemeClr val="accent4">
                    <a:lumMod val="50000"/>
                  </a:schemeClr>
                </a:solidFill>
                <a:cs typeface="Mj_Faraz"/>
              </a:rPr>
              <a:t>همه</a:t>
            </a:r>
            <a:r>
              <a:rPr lang="en-US" sz="2400">
                <a:solidFill>
                  <a:schemeClr val="accent4">
                    <a:lumMod val="50000"/>
                  </a:schemeClr>
                </a:solidFill>
                <a:cs typeface="Mj_Faraz"/>
              </a:rPr>
              <a:t> ی مردم ایشان را </a:t>
            </a:r>
            <a:r>
              <a:rPr lang="fa-IR" sz="2400">
                <a:solidFill>
                  <a:schemeClr val="accent4">
                    <a:lumMod val="50000"/>
                  </a:schemeClr>
                </a:solidFill>
                <a:cs typeface="Mj_Faraz"/>
              </a:rPr>
              <a:t>به عنوان انسانی </a:t>
            </a:r>
            <a:r>
              <a:rPr lang="en-US" sz="2400" err="1">
                <a:solidFill>
                  <a:schemeClr val="accent4">
                    <a:lumMod val="50000"/>
                  </a:schemeClr>
                </a:solidFill>
                <a:cs typeface="Mj_Faraz"/>
              </a:rPr>
              <a:t>خوب</a:t>
            </a:r>
            <a:r>
              <a:rPr lang="fa-IR" sz="2400">
                <a:solidFill>
                  <a:schemeClr val="accent4">
                    <a:lumMod val="50000"/>
                  </a:schemeClr>
                </a:solidFill>
                <a:cs typeface="Mj_Faraz"/>
              </a:rPr>
              <a:t> و پرهیزگار</a:t>
            </a:r>
            <a:r>
              <a:rPr lang="en-US" sz="2400">
                <a:solidFill>
                  <a:schemeClr val="accent4">
                    <a:lumMod val="50000"/>
                  </a:schemeClr>
                </a:solidFill>
                <a:cs typeface="Mj_Faraz"/>
              </a:rPr>
              <a:t> می </a:t>
            </a:r>
            <a:r>
              <a:rPr lang="en-US" sz="2400" err="1">
                <a:solidFill>
                  <a:schemeClr val="accent4">
                    <a:lumMod val="50000"/>
                  </a:schemeClr>
                </a:solidFill>
                <a:cs typeface="Mj_Faraz"/>
              </a:rPr>
              <a:t>شن</a:t>
            </a:r>
            <a:r>
              <a:rPr lang="fa-IR" sz="2400">
                <a:solidFill>
                  <a:schemeClr val="accent4">
                    <a:lumMod val="50000"/>
                  </a:schemeClr>
                </a:solidFill>
                <a:cs typeface="Mj_Faraz"/>
              </a:rPr>
              <a:t>ا</a:t>
            </a:r>
            <a:r>
              <a:rPr lang="en-US" sz="2400" err="1">
                <a:solidFill>
                  <a:schemeClr val="accent4">
                    <a:lumMod val="50000"/>
                  </a:schemeClr>
                </a:solidFill>
                <a:cs typeface="Mj_Faraz"/>
              </a:rPr>
              <a:t>ختند</a:t>
            </a:r>
            <a:r>
              <a:rPr lang="en-US" sz="2400">
                <a:solidFill>
                  <a:schemeClr val="accent4">
                    <a:lumMod val="50000"/>
                  </a:schemeClr>
                </a:solidFill>
                <a:cs typeface="Mj_Faraz"/>
              </a:rPr>
              <a:t> و </a:t>
            </a:r>
            <a:r>
              <a:rPr lang="en-US" sz="2400" err="1">
                <a:solidFill>
                  <a:schemeClr val="accent4">
                    <a:lumMod val="50000"/>
                  </a:schemeClr>
                </a:solidFill>
                <a:cs typeface="Mj_Faraz"/>
              </a:rPr>
              <a:t>هیچکس</a:t>
            </a:r>
            <a:r>
              <a:rPr lang="en-US" sz="2400">
                <a:solidFill>
                  <a:schemeClr val="accent4">
                    <a:lumMod val="50000"/>
                  </a:schemeClr>
                </a:solidFill>
                <a:cs typeface="Mj_Faraz"/>
              </a:rPr>
              <a:t> از ایشان </a:t>
            </a:r>
            <a:r>
              <a:rPr lang="en-US" sz="2400" err="1">
                <a:solidFill>
                  <a:schemeClr val="accent4">
                    <a:lumMod val="50000"/>
                  </a:schemeClr>
                </a:solidFill>
                <a:cs typeface="Mj_Faraz"/>
              </a:rPr>
              <a:t>دلگیری</a:t>
            </a:r>
            <a:r>
              <a:rPr lang="en-US" sz="2400">
                <a:solidFill>
                  <a:schemeClr val="accent4">
                    <a:lumMod val="50000"/>
                  </a:schemeClr>
                </a:solidFill>
                <a:cs typeface="Mj_Faraz"/>
              </a:rPr>
              <a:t> </a:t>
            </a:r>
            <a:r>
              <a:rPr lang="en-US" sz="2400" err="1">
                <a:solidFill>
                  <a:schemeClr val="accent4">
                    <a:lumMod val="50000"/>
                  </a:schemeClr>
                </a:solidFill>
                <a:cs typeface="Mj_Faraz"/>
              </a:rPr>
              <a:t>ای</a:t>
            </a:r>
            <a:r>
              <a:rPr lang="en-US" sz="2400">
                <a:solidFill>
                  <a:schemeClr val="accent4">
                    <a:lumMod val="50000"/>
                  </a:schemeClr>
                </a:solidFill>
                <a:cs typeface="Mj_Faraz"/>
              </a:rPr>
              <a:t> نداشت و </a:t>
            </a:r>
            <a:r>
              <a:rPr lang="en-US" sz="2400" err="1">
                <a:solidFill>
                  <a:schemeClr val="accent4">
                    <a:lumMod val="50000"/>
                  </a:schemeClr>
                </a:solidFill>
                <a:cs typeface="Mj_Faraz"/>
              </a:rPr>
              <a:t>همه</a:t>
            </a:r>
            <a:r>
              <a:rPr lang="en-US" sz="2400">
                <a:solidFill>
                  <a:schemeClr val="accent4">
                    <a:lumMod val="50000"/>
                  </a:schemeClr>
                </a:solidFill>
                <a:cs typeface="Mj_Faraz"/>
              </a:rPr>
              <a:t> از ایشان </a:t>
            </a:r>
            <a:r>
              <a:rPr lang="en-US" sz="2400" err="1">
                <a:solidFill>
                  <a:schemeClr val="accent4">
                    <a:lumMod val="50000"/>
                  </a:schemeClr>
                </a:solidFill>
                <a:cs typeface="Mj_Faraz"/>
              </a:rPr>
              <a:t>راضی</a:t>
            </a:r>
            <a:r>
              <a:rPr lang="en-US" sz="2400">
                <a:solidFill>
                  <a:schemeClr val="accent4">
                    <a:lumMod val="50000"/>
                  </a:schemeClr>
                </a:solidFill>
                <a:cs typeface="Mj_Faraz"/>
              </a:rPr>
              <a:t> </a:t>
            </a:r>
            <a:r>
              <a:rPr lang="en-US" sz="2400" err="1">
                <a:solidFill>
                  <a:schemeClr val="accent4">
                    <a:lumMod val="50000"/>
                  </a:schemeClr>
                </a:solidFill>
                <a:cs typeface="Mj_Faraz"/>
              </a:rPr>
              <a:t>بودند</a:t>
            </a:r>
            <a:r>
              <a:rPr lang="fa-IR" sz="2400">
                <a:solidFill>
                  <a:schemeClr val="accent4">
                    <a:lumMod val="50000"/>
                  </a:schemeClr>
                </a:solidFill>
                <a:cs typeface="Mj_Faraz"/>
              </a:rPr>
              <a:t>. </a:t>
            </a:r>
            <a:r>
              <a:rPr lang="en-US" sz="2400">
                <a:solidFill>
                  <a:schemeClr val="accent4">
                    <a:lumMod val="50000"/>
                  </a:schemeClr>
                </a:solidFill>
                <a:cs typeface="Mj_Faraz"/>
              </a:rPr>
              <a:t>ایشان در </a:t>
            </a:r>
            <a:r>
              <a:rPr lang="en-US" sz="2400" err="1">
                <a:solidFill>
                  <a:schemeClr val="accent4">
                    <a:lumMod val="50000"/>
                  </a:schemeClr>
                </a:solidFill>
                <a:cs typeface="Mj_Faraz"/>
              </a:rPr>
              <a:t>روز</a:t>
            </a:r>
            <a:r>
              <a:rPr lang="en-US" sz="2400">
                <a:solidFill>
                  <a:schemeClr val="accent4">
                    <a:lumMod val="50000"/>
                  </a:schemeClr>
                </a:solidFill>
                <a:cs typeface="Mj_Faraz"/>
              </a:rPr>
              <a:t> </a:t>
            </a:r>
            <a:r>
              <a:rPr lang="en-US" sz="2400" err="1">
                <a:solidFill>
                  <a:schemeClr val="accent4">
                    <a:lumMod val="50000"/>
                  </a:schemeClr>
                </a:solidFill>
                <a:cs typeface="Mj_Faraz"/>
              </a:rPr>
              <a:t>دوم</a:t>
            </a:r>
            <a:r>
              <a:rPr lang="en-US" sz="2400">
                <a:solidFill>
                  <a:schemeClr val="accent4">
                    <a:lumMod val="50000"/>
                  </a:schemeClr>
                </a:solidFill>
                <a:cs typeface="Mj_Faraz"/>
              </a:rPr>
              <a:t> </a:t>
            </a:r>
            <a:r>
              <a:rPr lang="en-US" sz="2400" err="1">
                <a:solidFill>
                  <a:schemeClr val="accent4">
                    <a:lumMod val="50000"/>
                  </a:schemeClr>
                </a:solidFill>
                <a:cs typeface="Mj_Faraz"/>
              </a:rPr>
              <a:t>شهریور</a:t>
            </a:r>
            <a:r>
              <a:rPr lang="en-US" sz="2400">
                <a:solidFill>
                  <a:schemeClr val="accent4">
                    <a:lumMod val="50000"/>
                  </a:schemeClr>
                </a:solidFill>
                <a:cs typeface="Mj_Faraz"/>
              </a:rPr>
              <a:t>  </a:t>
            </a:r>
            <a:r>
              <a:rPr lang="en-US" sz="2400" err="1">
                <a:solidFill>
                  <a:schemeClr val="accent4">
                    <a:lumMod val="50000"/>
                  </a:schemeClr>
                </a:solidFill>
                <a:cs typeface="Mj_Faraz"/>
              </a:rPr>
              <a:t>ماه</a:t>
            </a:r>
            <a:r>
              <a:rPr lang="en-US" sz="2400">
                <a:solidFill>
                  <a:schemeClr val="accent4">
                    <a:lumMod val="50000"/>
                  </a:schemeClr>
                </a:solidFill>
                <a:cs typeface="Mj_Faraz"/>
              </a:rPr>
              <a:t> </a:t>
            </a:r>
            <a:r>
              <a:rPr lang="en-US" sz="2400" err="1">
                <a:solidFill>
                  <a:schemeClr val="accent4">
                    <a:lumMod val="50000"/>
                  </a:schemeClr>
                </a:solidFill>
                <a:cs typeface="Mj_Faraz"/>
              </a:rPr>
              <a:t>سال</a:t>
            </a:r>
            <a:r>
              <a:rPr lang="en-US" sz="2400">
                <a:solidFill>
                  <a:schemeClr val="accent4">
                    <a:lumMod val="50000"/>
                  </a:schemeClr>
                </a:solidFill>
                <a:cs typeface="Mj_Faraz"/>
              </a:rPr>
              <a:t> </a:t>
            </a:r>
            <a:r>
              <a:rPr lang="fa-IR" sz="2400">
                <a:solidFill>
                  <a:schemeClr val="accent4">
                    <a:lumMod val="50000"/>
                  </a:schemeClr>
                </a:solidFill>
                <a:cs typeface="Mj_Faraz"/>
              </a:rPr>
              <a:t>1340 </a:t>
            </a:r>
            <a:r>
              <a:rPr lang="en-US" sz="2400">
                <a:solidFill>
                  <a:schemeClr val="accent4">
                    <a:lumMod val="50000"/>
                  </a:schemeClr>
                </a:solidFill>
                <a:cs typeface="Mj_Faraz"/>
              </a:rPr>
              <a:t>از </a:t>
            </a:r>
            <a:r>
              <a:rPr lang="en-US" sz="2400" err="1">
                <a:solidFill>
                  <a:schemeClr val="accent4">
                    <a:lumMod val="50000"/>
                  </a:schemeClr>
                </a:solidFill>
                <a:cs typeface="Mj_Faraz"/>
              </a:rPr>
              <a:t>دنیا</a:t>
            </a:r>
            <a:r>
              <a:rPr lang="en-US" sz="2400">
                <a:solidFill>
                  <a:schemeClr val="accent4">
                    <a:lumMod val="50000"/>
                  </a:schemeClr>
                </a:solidFill>
                <a:cs typeface="Mj_Faraz"/>
              </a:rPr>
              <a:t> </a:t>
            </a:r>
            <a:r>
              <a:rPr lang="en-US" sz="2400" err="1">
                <a:solidFill>
                  <a:schemeClr val="accent4">
                    <a:lumMod val="50000"/>
                  </a:schemeClr>
                </a:solidFill>
                <a:cs typeface="Mj_Faraz"/>
              </a:rPr>
              <a:t>رفتن</a:t>
            </a:r>
            <a:r>
              <a:rPr lang="fa-IR" sz="2400">
                <a:solidFill>
                  <a:schemeClr val="accent4">
                    <a:lumMod val="50000"/>
                  </a:schemeClr>
                </a:solidFill>
                <a:cs typeface="Mj_Faraz"/>
              </a:rPr>
              <a:t>د .</a:t>
            </a:r>
          </a:p>
          <a:p>
            <a:pPr marL="0" indent="0" algn="r" rtl="1">
              <a:buNone/>
            </a:pPr>
            <a:r>
              <a:rPr lang="fa-IR" sz="2400">
                <a:solidFill>
                  <a:schemeClr val="accent4">
                    <a:lumMod val="50000"/>
                  </a:schemeClr>
                </a:solidFill>
                <a:cs typeface="Mj_Faraz"/>
              </a:rPr>
              <a:t>    </a:t>
            </a:r>
            <a:r>
              <a:rPr lang="en-US" sz="2400">
                <a:solidFill>
                  <a:schemeClr val="accent4">
                    <a:lumMod val="50000"/>
                  </a:schemeClr>
                </a:solidFill>
                <a:cs typeface="Mj_Faraz"/>
              </a:rPr>
              <a:t>یک </a:t>
            </a:r>
            <a:r>
              <a:rPr lang="en-US" sz="2400" err="1">
                <a:solidFill>
                  <a:schemeClr val="accent4">
                    <a:lumMod val="50000"/>
                  </a:schemeClr>
                </a:solidFill>
                <a:cs typeface="Mj_Faraz"/>
              </a:rPr>
              <a:t>داستان</a:t>
            </a:r>
            <a:r>
              <a:rPr lang="en-US" sz="2400">
                <a:solidFill>
                  <a:schemeClr val="accent4">
                    <a:lumMod val="50000"/>
                  </a:schemeClr>
                </a:solidFill>
                <a:cs typeface="Mj_Faraz"/>
              </a:rPr>
              <a:t> از زبان </a:t>
            </a:r>
            <a:r>
              <a:rPr lang="en-US" sz="2400" err="1">
                <a:solidFill>
                  <a:schemeClr val="accent4">
                    <a:lumMod val="50000"/>
                  </a:schemeClr>
                </a:solidFill>
                <a:cs typeface="Mj_Faraz"/>
              </a:rPr>
              <a:t>مادر</a:t>
            </a:r>
            <a:r>
              <a:rPr lang="fa-IR" sz="2400">
                <a:solidFill>
                  <a:schemeClr val="accent4">
                    <a:lumMod val="50000"/>
                  </a:schemeClr>
                </a:solidFill>
                <a:cs typeface="Mj_Faraz"/>
              </a:rPr>
              <a:t>آقای شیخ </a:t>
            </a:r>
            <a:r>
              <a:rPr lang="en-US" sz="2400" err="1">
                <a:solidFill>
                  <a:schemeClr val="accent4">
                    <a:lumMod val="50000"/>
                  </a:schemeClr>
                </a:solidFill>
                <a:cs typeface="Mj_Faraz"/>
              </a:rPr>
              <a:t>رجبعلی</a:t>
            </a:r>
            <a:r>
              <a:rPr lang="en-US" sz="2400">
                <a:solidFill>
                  <a:schemeClr val="accent4">
                    <a:lumMod val="50000"/>
                  </a:schemeClr>
                </a:solidFill>
                <a:cs typeface="Mj_Faraz"/>
              </a:rPr>
              <a:t> </a:t>
            </a:r>
            <a:r>
              <a:rPr lang="en-US" sz="2400" err="1">
                <a:solidFill>
                  <a:schemeClr val="accent4">
                    <a:lumMod val="50000"/>
                  </a:schemeClr>
                </a:solidFill>
                <a:cs typeface="Mj_Faraz"/>
              </a:rPr>
              <a:t>خی</a:t>
            </a:r>
            <a:r>
              <a:rPr lang="fa-IR" sz="2400">
                <a:solidFill>
                  <a:schemeClr val="accent4">
                    <a:lumMod val="50000"/>
                  </a:schemeClr>
                </a:solidFill>
                <a:cs typeface="Mj_Faraz"/>
              </a:rPr>
              <a:t>ّ</a:t>
            </a:r>
            <a:r>
              <a:rPr lang="en-US" sz="2400" err="1">
                <a:solidFill>
                  <a:schemeClr val="accent4">
                    <a:lumMod val="50000"/>
                  </a:schemeClr>
                </a:solidFill>
                <a:cs typeface="Mj_Faraz"/>
              </a:rPr>
              <a:t>اط</a:t>
            </a:r>
            <a:r>
              <a:rPr lang="en-US" sz="2400">
                <a:solidFill>
                  <a:schemeClr val="accent4">
                    <a:lumMod val="50000"/>
                  </a:schemeClr>
                </a:solidFill>
                <a:cs typeface="Mj_Faraz"/>
              </a:rPr>
              <a:t>: </a:t>
            </a:r>
            <a:endParaRPr lang="fa-IR" sz="2400">
              <a:solidFill>
                <a:schemeClr val="accent4">
                  <a:lumMod val="50000"/>
                </a:schemeClr>
              </a:solidFill>
              <a:cs typeface="Mj_Faraz"/>
            </a:endParaRPr>
          </a:p>
          <a:p>
            <a:pPr marL="0" indent="0" algn="r" rtl="1">
              <a:buNone/>
            </a:pPr>
            <a:r>
              <a:rPr lang="fa-IR" sz="2400">
                <a:solidFill>
                  <a:schemeClr val="accent4">
                    <a:lumMod val="50000"/>
                  </a:schemeClr>
                </a:solidFill>
                <a:cs typeface="Mj_Faraz"/>
              </a:rPr>
              <a:t>    </a:t>
            </a:r>
            <a:r>
              <a:rPr lang="en-US" sz="2400" err="1">
                <a:solidFill>
                  <a:schemeClr val="accent4">
                    <a:lumMod val="50000"/>
                  </a:schemeClr>
                </a:solidFill>
                <a:cs typeface="Mj_Faraz"/>
              </a:rPr>
              <a:t>موقعی</a:t>
            </a:r>
            <a:r>
              <a:rPr lang="en-US" sz="2400">
                <a:solidFill>
                  <a:schemeClr val="accent4">
                    <a:lumMod val="50000"/>
                  </a:schemeClr>
                </a:solidFill>
                <a:cs typeface="Mj_Faraz"/>
              </a:rPr>
              <a:t> که </a:t>
            </a:r>
            <a:r>
              <a:rPr lang="fa-IR" sz="2400">
                <a:solidFill>
                  <a:schemeClr val="accent4">
                    <a:lumMod val="50000"/>
                  </a:schemeClr>
                </a:solidFill>
                <a:cs typeface="Mj_Faraz"/>
              </a:rPr>
              <a:t>او </a:t>
            </a:r>
            <a:r>
              <a:rPr lang="en-US" sz="2400">
                <a:solidFill>
                  <a:schemeClr val="accent4">
                    <a:lumMod val="50000"/>
                  </a:schemeClr>
                </a:solidFill>
                <a:cs typeface="Mj_Faraz"/>
              </a:rPr>
              <a:t>را در </a:t>
            </a:r>
            <a:r>
              <a:rPr lang="en-US" sz="2400" err="1">
                <a:solidFill>
                  <a:schemeClr val="accent4">
                    <a:lumMod val="50000"/>
                  </a:schemeClr>
                </a:solidFill>
                <a:cs typeface="Mj_Faraz"/>
              </a:rPr>
              <a:t>شکم</a:t>
            </a:r>
            <a:r>
              <a:rPr lang="en-US" sz="2400">
                <a:solidFill>
                  <a:schemeClr val="accent4">
                    <a:lumMod val="50000"/>
                  </a:schemeClr>
                </a:solidFill>
                <a:cs typeface="Mj_Faraz"/>
              </a:rPr>
              <a:t> </a:t>
            </a:r>
            <a:r>
              <a:rPr lang="en-US" sz="2400" err="1">
                <a:solidFill>
                  <a:schemeClr val="accent4">
                    <a:lumMod val="50000"/>
                  </a:schemeClr>
                </a:solidFill>
                <a:cs typeface="Mj_Faraz"/>
              </a:rPr>
              <a:t>داشتم</a:t>
            </a:r>
            <a:r>
              <a:rPr lang="en-US" sz="2400">
                <a:solidFill>
                  <a:schemeClr val="accent4">
                    <a:lumMod val="50000"/>
                  </a:schemeClr>
                </a:solidFill>
                <a:cs typeface="Mj_Faraz"/>
              </a:rPr>
              <a:t> </a:t>
            </a:r>
            <a:r>
              <a:rPr lang="fa-IR" sz="2400">
                <a:solidFill>
                  <a:schemeClr val="accent4">
                    <a:lumMod val="50000"/>
                  </a:schemeClr>
                </a:solidFill>
                <a:cs typeface="Mj_Faraz"/>
              </a:rPr>
              <a:t>، </a:t>
            </a:r>
            <a:r>
              <a:rPr lang="en-US" sz="2400" err="1">
                <a:solidFill>
                  <a:schemeClr val="accent4">
                    <a:lumMod val="50000"/>
                  </a:schemeClr>
                </a:solidFill>
                <a:cs typeface="Mj_Faraz"/>
              </a:rPr>
              <a:t>شبی</a:t>
            </a:r>
            <a:r>
              <a:rPr lang="en-US" sz="2400">
                <a:solidFill>
                  <a:schemeClr val="accent4">
                    <a:lumMod val="50000"/>
                  </a:schemeClr>
                </a:solidFill>
                <a:cs typeface="Mj_Faraz"/>
              </a:rPr>
              <a:t> </a:t>
            </a:r>
            <a:r>
              <a:rPr lang="en-US" sz="2400" err="1">
                <a:solidFill>
                  <a:schemeClr val="accent4">
                    <a:lumMod val="50000"/>
                  </a:schemeClr>
                </a:solidFill>
                <a:cs typeface="Mj_Faraz"/>
              </a:rPr>
              <a:t>پدرت</a:t>
            </a:r>
            <a:r>
              <a:rPr lang="en-US" sz="2400">
                <a:solidFill>
                  <a:schemeClr val="accent4">
                    <a:lumMod val="50000"/>
                  </a:schemeClr>
                </a:solidFill>
                <a:cs typeface="Mj_Faraz"/>
              </a:rPr>
              <a:t> </a:t>
            </a:r>
            <a:r>
              <a:rPr lang="en-US" sz="2400" err="1">
                <a:solidFill>
                  <a:schemeClr val="accent4">
                    <a:lumMod val="50000"/>
                  </a:schemeClr>
                </a:solidFill>
                <a:cs typeface="Mj_Faraz"/>
              </a:rPr>
              <a:t>غذایی</a:t>
            </a:r>
            <a:r>
              <a:rPr lang="en-US" sz="2400">
                <a:solidFill>
                  <a:schemeClr val="accent4">
                    <a:lumMod val="50000"/>
                  </a:schemeClr>
                </a:solidFill>
                <a:cs typeface="Mj_Faraz"/>
              </a:rPr>
              <a:t> را به خانه </a:t>
            </a:r>
            <a:r>
              <a:rPr lang="en-US" sz="2400" err="1">
                <a:solidFill>
                  <a:schemeClr val="accent4">
                    <a:lumMod val="50000"/>
                  </a:schemeClr>
                </a:solidFill>
                <a:cs typeface="Mj_Faraz"/>
              </a:rPr>
              <a:t>آورد</a:t>
            </a:r>
            <a:r>
              <a:rPr lang="en-US" sz="2400">
                <a:solidFill>
                  <a:schemeClr val="accent4">
                    <a:lumMod val="50000"/>
                  </a:schemeClr>
                </a:solidFill>
                <a:cs typeface="Mj_Faraz"/>
              </a:rPr>
              <a:t> </a:t>
            </a:r>
            <a:r>
              <a:rPr lang="fa-IR" sz="2400">
                <a:solidFill>
                  <a:schemeClr val="accent4">
                    <a:lumMod val="50000"/>
                  </a:schemeClr>
                </a:solidFill>
                <a:cs typeface="Mj_Faraz"/>
              </a:rPr>
              <a:t>.</a:t>
            </a:r>
            <a:r>
              <a:rPr lang="en-US" sz="2400" err="1">
                <a:solidFill>
                  <a:schemeClr val="accent4">
                    <a:lumMod val="50000"/>
                  </a:schemeClr>
                </a:solidFill>
                <a:cs typeface="Mj_Faraz"/>
              </a:rPr>
              <a:t>خواستم</a:t>
            </a:r>
            <a:r>
              <a:rPr lang="en-US" sz="2400">
                <a:solidFill>
                  <a:schemeClr val="accent4">
                    <a:lumMod val="50000"/>
                  </a:schemeClr>
                </a:solidFill>
                <a:cs typeface="Mj_Faraz"/>
              </a:rPr>
              <a:t> </a:t>
            </a:r>
            <a:r>
              <a:rPr lang="en-US" sz="2400" err="1">
                <a:solidFill>
                  <a:schemeClr val="accent4">
                    <a:lumMod val="50000"/>
                  </a:schemeClr>
                </a:solidFill>
                <a:cs typeface="Mj_Faraz"/>
              </a:rPr>
              <a:t>بخورم</a:t>
            </a:r>
            <a:r>
              <a:rPr lang="en-US" sz="2400">
                <a:solidFill>
                  <a:schemeClr val="accent4">
                    <a:lumMod val="50000"/>
                  </a:schemeClr>
                </a:solidFill>
                <a:cs typeface="Mj_Faraz"/>
              </a:rPr>
              <a:t> دیدم </a:t>
            </a:r>
            <a:r>
              <a:rPr lang="en-US" sz="2400" err="1">
                <a:solidFill>
                  <a:schemeClr val="accent4">
                    <a:lumMod val="50000"/>
                  </a:schemeClr>
                </a:solidFill>
                <a:cs typeface="Mj_Faraz"/>
              </a:rPr>
              <a:t>تو</a:t>
            </a:r>
            <a:r>
              <a:rPr lang="en-US" sz="2400">
                <a:solidFill>
                  <a:schemeClr val="accent4">
                    <a:lumMod val="50000"/>
                  </a:schemeClr>
                </a:solidFill>
                <a:cs typeface="Mj_Faraz"/>
              </a:rPr>
              <a:t> به </a:t>
            </a:r>
            <a:r>
              <a:rPr lang="en-US" sz="2400" err="1">
                <a:solidFill>
                  <a:schemeClr val="accent4">
                    <a:lumMod val="50000"/>
                  </a:schemeClr>
                </a:solidFill>
                <a:cs typeface="Mj_Faraz"/>
              </a:rPr>
              <a:t>جنب</a:t>
            </a:r>
            <a:r>
              <a:rPr lang="en-US" sz="2400">
                <a:solidFill>
                  <a:schemeClr val="accent4">
                    <a:lumMod val="50000"/>
                  </a:schemeClr>
                </a:solidFill>
                <a:cs typeface="Mj_Faraz"/>
              </a:rPr>
              <a:t> و </a:t>
            </a:r>
            <a:r>
              <a:rPr lang="en-US" sz="2400" err="1">
                <a:solidFill>
                  <a:schemeClr val="accent4">
                    <a:lumMod val="50000"/>
                  </a:schemeClr>
                </a:solidFill>
                <a:cs typeface="Mj_Faraz"/>
              </a:rPr>
              <a:t>جوش</a:t>
            </a:r>
            <a:r>
              <a:rPr lang="en-US" sz="2400">
                <a:solidFill>
                  <a:schemeClr val="accent4">
                    <a:lumMod val="50000"/>
                  </a:schemeClr>
                </a:solidFill>
                <a:cs typeface="Mj_Faraz"/>
              </a:rPr>
              <a:t> در </a:t>
            </a:r>
            <a:r>
              <a:rPr lang="en-US" sz="2400" err="1">
                <a:solidFill>
                  <a:schemeClr val="accent4">
                    <a:lumMod val="50000"/>
                  </a:schemeClr>
                </a:solidFill>
                <a:cs typeface="Mj_Faraz"/>
              </a:rPr>
              <a:t>آمدی</a:t>
            </a:r>
            <a:r>
              <a:rPr lang="en-US" sz="2400">
                <a:solidFill>
                  <a:schemeClr val="accent4">
                    <a:lumMod val="50000"/>
                  </a:schemeClr>
                </a:solidFill>
                <a:cs typeface="Mj_Faraz"/>
              </a:rPr>
              <a:t> و </a:t>
            </a:r>
            <a:r>
              <a:rPr lang="en-US" sz="2400" err="1">
                <a:solidFill>
                  <a:schemeClr val="accent4">
                    <a:lumMod val="50000"/>
                  </a:schemeClr>
                </a:solidFill>
                <a:cs typeface="Mj_Faraz"/>
              </a:rPr>
              <a:t>پا</a:t>
            </a:r>
            <a:r>
              <a:rPr lang="en-US" sz="2400">
                <a:solidFill>
                  <a:schemeClr val="accent4">
                    <a:lumMod val="50000"/>
                  </a:schemeClr>
                </a:solidFill>
                <a:cs typeface="Mj_Faraz"/>
              </a:rPr>
              <a:t> به </a:t>
            </a:r>
            <a:r>
              <a:rPr lang="en-US" sz="2400" err="1">
                <a:solidFill>
                  <a:schemeClr val="accent4">
                    <a:lumMod val="50000"/>
                  </a:schemeClr>
                </a:solidFill>
                <a:cs typeface="Mj_Faraz"/>
              </a:rPr>
              <a:t>شکمم</a:t>
            </a:r>
            <a:r>
              <a:rPr lang="en-US" sz="2400">
                <a:solidFill>
                  <a:schemeClr val="accent4">
                    <a:lumMod val="50000"/>
                  </a:schemeClr>
                </a:solidFill>
                <a:cs typeface="Mj_Faraz"/>
              </a:rPr>
              <a:t> می</a:t>
            </a:r>
            <a:r>
              <a:rPr lang="fa-IR" sz="2400">
                <a:solidFill>
                  <a:schemeClr val="accent4">
                    <a:lumMod val="50000"/>
                  </a:schemeClr>
                </a:solidFill>
                <a:cs typeface="Mj_Faraz"/>
              </a:rPr>
              <a:t> </a:t>
            </a:r>
            <a:r>
              <a:rPr lang="en-US" sz="2400" err="1">
                <a:solidFill>
                  <a:schemeClr val="accent4">
                    <a:lumMod val="50000"/>
                  </a:schemeClr>
                </a:solidFill>
                <a:cs typeface="Mj_Faraz"/>
              </a:rPr>
              <a:t>کوبی</a:t>
            </a:r>
            <a:r>
              <a:rPr lang="en-US" sz="2400">
                <a:solidFill>
                  <a:schemeClr val="accent4">
                    <a:lumMod val="50000"/>
                  </a:schemeClr>
                </a:solidFill>
                <a:cs typeface="Mj_Faraz"/>
              </a:rPr>
              <a:t> </a:t>
            </a:r>
            <a:r>
              <a:rPr lang="fa-IR" sz="2400">
                <a:solidFill>
                  <a:schemeClr val="accent4">
                    <a:lumMod val="50000"/>
                  </a:schemeClr>
                </a:solidFill>
                <a:cs typeface="Mj_Faraz"/>
              </a:rPr>
              <a:t>.</a:t>
            </a:r>
            <a:r>
              <a:rPr lang="en-US" sz="2400">
                <a:solidFill>
                  <a:schemeClr val="accent4">
                    <a:lumMod val="50000"/>
                  </a:schemeClr>
                </a:solidFill>
                <a:cs typeface="Mj_Faraz"/>
              </a:rPr>
              <a:t> </a:t>
            </a:r>
            <a:r>
              <a:rPr lang="en-US" sz="2400" err="1">
                <a:solidFill>
                  <a:schemeClr val="accent4">
                    <a:lumMod val="50000"/>
                  </a:schemeClr>
                </a:solidFill>
                <a:cs typeface="Mj_Faraz"/>
              </a:rPr>
              <a:t>احساس</a:t>
            </a:r>
            <a:r>
              <a:rPr lang="en-US" sz="2400">
                <a:solidFill>
                  <a:schemeClr val="accent4">
                    <a:lumMod val="50000"/>
                  </a:schemeClr>
                </a:solidFill>
                <a:cs typeface="Mj_Faraz"/>
              </a:rPr>
              <a:t> </a:t>
            </a:r>
            <a:r>
              <a:rPr lang="en-US" sz="2400" err="1">
                <a:solidFill>
                  <a:schemeClr val="accent4">
                    <a:lumMod val="50000"/>
                  </a:schemeClr>
                </a:solidFill>
                <a:cs typeface="Mj_Faraz"/>
              </a:rPr>
              <a:t>کردم</a:t>
            </a:r>
            <a:r>
              <a:rPr lang="en-US" sz="2400">
                <a:solidFill>
                  <a:schemeClr val="accent4">
                    <a:lumMod val="50000"/>
                  </a:schemeClr>
                </a:solidFill>
                <a:cs typeface="Mj_Faraz"/>
              </a:rPr>
              <a:t> </a:t>
            </a:r>
            <a:r>
              <a:rPr lang="en-US" sz="2400" err="1">
                <a:solidFill>
                  <a:schemeClr val="accent4">
                    <a:lumMod val="50000"/>
                  </a:schemeClr>
                </a:solidFill>
                <a:cs typeface="Mj_Faraz"/>
              </a:rPr>
              <a:t>نباید</a:t>
            </a:r>
            <a:r>
              <a:rPr lang="en-US" sz="2400">
                <a:solidFill>
                  <a:schemeClr val="accent4">
                    <a:lumMod val="50000"/>
                  </a:schemeClr>
                </a:solidFill>
                <a:cs typeface="Mj_Faraz"/>
              </a:rPr>
              <a:t> از این </a:t>
            </a:r>
            <a:r>
              <a:rPr lang="en-US" sz="2400" err="1">
                <a:solidFill>
                  <a:schemeClr val="accent4">
                    <a:lumMod val="50000"/>
                  </a:schemeClr>
                </a:solidFill>
                <a:cs typeface="Mj_Faraz"/>
              </a:rPr>
              <a:t>غذا</a:t>
            </a:r>
            <a:r>
              <a:rPr lang="en-US" sz="2400">
                <a:solidFill>
                  <a:schemeClr val="accent4">
                    <a:lumMod val="50000"/>
                  </a:schemeClr>
                </a:solidFill>
                <a:cs typeface="Mj_Faraz"/>
              </a:rPr>
              <a:t> </a:t>
            </a:r>
            <a:r>
              <a:rPr lang="en-US" sz="2400" err="1">
                <a:solidFill>
                  <a:schemeClr val="accent4">
                    <a:lumMod val="50000"/>
                  </a:schemeClr>
                </a:solidFill>
                <a:cs typeface="Mj_Faraz"/>
              </a:rPr>
              <a:t>بخورم</a:t>
            </a:r>
            <a:r>
              <a:rPr lang="en-US" sz="2400">
                <a:solidFill>
                  <a:schemeClr val="accent4">
                    <a:lumMod val="50000"/>
                  </a:schemeClr>
                </a:solidFill>
                <a:cs typeface="Mj_Faraz"/>
              </a:rPr>
              <a:t>، دست </a:t>
            </a:r>
            <a:r>
              <a:rPr lang="en-US" sz="2400" err="1">
                <a:solidFill>
                  <a:schemeClr val="accent4">
                    <a:lumMod val="50000"/>
                  </a:schemeClr>
                </a:solidFill>
                <a:cs typeface="Mj_Faraz"/>
              </a:rPr>
              <a:t>نگه</a:t>
            </a:r>
            <a:r>
              <a:rPr lang="en-US" sz="2400">
                <a:solidFill>
                  <a:schemeClr val="accent4">
                    <a:lumMod val="50000"/>
                  </a:schemeClr>
                </a:solidFill>
                <a:cs typeface="Mj_Faraz"/>
              </a:rPr>
              <a:t> </a:t>
            </a:r>
            <a:r>
              <a:rPr lang="en-US" sz="2400" err="1">
                <a:solidFill>
                  <a:schemeClr val="accent4">
                    <a:lumMod val="50000"/>
                  </a:schemeClr>
                </a:solidFill>
                <a:cs typeface="Mj_Faraz"/>
              </a:rPr>
              <a:t>داشتم</a:t>
            </a:r>
            <a:r>
              <a:rPr lang="en-US" sz="2400">
                <a:solidFill>
                  <a:schemeClr val="accent4">
                    <a:lumMod val="50000"/>
                  </a:schemeClr>
                </a:solidFill>
                <a:cs typeface="Mj_Faraz"/>
              </a:rPr>
              <a:t> و از </a:t>
            </a:r>
            <a:r>
              <a:rPr lang="en-US" sz="2400" err="1">
                <a:solidFill>
                  <a:schemeClr val="accent4">
                    <a:lumMod val="50000"/>
                  </a:schemeClr>
                </a:solidFill>
                <a:cs typeface="Mj_Faraz"/>
              </a:rPr>
              <a:t>پدرت</a:t>
            </a:r>
            <a:r>
              <a:rPr lang="en-US" sz="2400">
                <a:solidFill>
                  <a:schemeClr val="accent4">
                    <a:lumMod val="50000"/>
                  </a:schemeClr>
                </a:solidFill>
                <a:cs typeface="Mj_Faraz"/>
              </a:rPr>
              <a:t> </a:t>
            </a:r>
            <a:r>
              <a:rPr lang="en-US" sz="2400" err="1">
                <a:solidFill>
                  <a:schemeClr val="accent4">
                    <a:lumMod val="50000"/>
                  </a:schemeClr>
                </a:solidFill>
                <a:cs typeface="Mj_Faraz"/>
              </a:rPr>
              <a:t>پرسیدم</a:t>
            </a:r>
            <a:r>
              <a:rPr lang="fa-IR" sz="2400">
                <a:solidFill>
                  <a:schemeClr val="accent4">
                    <a:lumMod val="50000"/>
                  </a:schemeClr>
                </a:solidFill>
                <a:cs typeface="Mj_Faraz"/>
              </a:rPr>
              <a:t> که داستان این غذا چیست؟</a:t>
            </a:r>
          </a:p>
          <a:p>
            <a:pPr marL="0" indent="0" algn="r" rtl="1">
              <a:buNone/>
            </a:pPr>
            <a:r>
              <a:rPr lang="fa-IR" sz="2400">
                <a:solidFill>
                  <a:schemeClr val="accent4">
                    <a:lumMod val="50000"/>
                  </a:schemeClr>
                </a:solidFill>
                <a:cs typeface="Mj_Faraz"/>
              </a:rPr>
              <a:t>    </a:t>
            </a:r>
            <a:r>
              <a:rPr lang="en-US" sz="2400" err="1">
                <a:solidFill>
                  <a:schemeClr val="accent4">
                    <a:lumMod val="50000"/>
                  </a:schemeClr>
                </a:solidFill>
                <a:cs typeface="Mj_Faraz"/>
              </a:rPr>
              <a:t>پدرت</a:t>
            </a:r>
            <a:r>
              <a:rPr lang="en-US" sz="2400">
                <a:solidFill>
                  <a:schemeClr val="accent4">
                    <a:lumMod val="50000"/>
                  </a:schemeClr>
                </a:solidFill>
                <a:cs typeface="Mj_Faraz"/>
              </a:rPr>
              <a:t> گفت: این </a:t>
            </a:r>
            <a:r>
              <a:rPr lang="en-US" sz="2400" err="1">
                <a:solidFill>
                  <a:schemeClr val="accent4">
                    <a:lumMod val="50000"/>
                  </a:schemeClr>
                </a:solidFill>
                <a:cs typeface="Mj_Faraz"/>
              </a:rPr>
              <a:t>غذا</a:t>
            </a:r>
            <a:r>
              <a:rPr lang="en-US" sz="2400">
                <a:solidFill>
                  <a:schemeClr val="accent4">
                    <a:lumMod val="50000"/>
                  </a:schemeClr>
                </a:solidFill>
                <a:cs typeface="Mj_Faraz"/>
              </a:rPr>
              <a:t> را </a:t>
            </a:r>
            <a:r>
              <a:rPr lang="en-US" sz="2400" err="1">
                <a:solidFill>
                  <a:schemeClr val="accent4">
                    <a:lumMod val="50000"/>
                  </a:schemeClr>
                </a:solidFill>
                <a:cs typeface="Mj_Faraz"/>
              </a:rPr>
              <a:t>بدون</a:t>
            </a:r>
            <a:r>
              <a:rPr lang="en-US" sz="2400">
                <a:solidFill>
                  <a:schemeClr val="accent4">
                    <a:lumMod val="50000"/>
                  </a:schemeClr>
                </a:solidFill>
                <a:cs typeface="Mj_Faraz"/>
              </a:rPr>
              <a:t> </a:t>
            </a:r>
            <a:r>
              <a:rPr lang="en-US" sz="2400" err="1">
                <a:solidFill>
                  <a:schemeClr val="accent4">
                    <a:lumMod val="50000"/>
                  </a:schemeClr>
                </a:solidFill>
                <a:cs typeface="Mj_Faraz"/>
              </a:rPr>
              <a:t>اجازه</a:t>
            </a:r>
            <a:r>
              <a:rPr lang="en-US" sz="2400">
                <a:solidFill>
                  <a:schemeClr val="accent4">
                    <a:lumMod val="50000"/>
                  </a:schemeClr>
                </a:solidFill>
                <a:cs typeface="Mj_Faraz"/>
              </a:rPr>
              <a:t> از </a:t>
            </a:r>
            <a:r>
              <a:rPr lang="en-US" sz="2400" err="1">
                <a:solidFill>
                  <a:schemeClr val="accent4">
                    <a:lumMod val="50000"/>
                  </a:schemeClr>
                </a:solidFill>
                <a:cs typeface="Mj_Faraz"/>
              </a:rPr>
              <a:t>مغازه</a:t>
            </a:r>
            <a:r>
              <a:rPr lang="en-US" sz="2400">
                <a:solidFill>
                  <a:schemeClr val="accent4">
                    <a:lumMod val="50000"/>
                  </a:schemeClr>
                </a:solidFill>
                <a:cs typeface="Mj_Faraz"/>
              </a:rPr>
              <a:t> </a:t>
            </a:r>
            <a:r>
              <a:rPr lang="en-US" sz="2400" err="1">
                <a:solidFill>
                  <a:schemeClr val="accent4">
                    <a:lumMod val="50000"/>
                  </a:schemeClr>
                </a:solidFill>
                <a:cs typeface="Mj_Faraz"/>
              </a:rPr>
              <a:t>ای</a:t>
            </a:r>
            <a:r>
              <a:rPr lang="en-US" sz="2400">
                <a:solidFill>
                  <a:schemeClr val="accent4">
                    <a:lumMod val="50000"/>
                  </a:schemeClr>
                </a:solidFill>
                <a:cs typeface="Mj_Faraz"/>
              </a:rPr>
              <a:t> که </a:t>
            </a:r>
            <a:r>
              <a:rPr lang="en-US" sz="2400" err="1">
                <a:solidFill>
                  <a:schemeClr val="accent4">
                    <a:lumMod val="50000"/>
                  </a:schemeClr>
                </a:solidFill>
                <a:cs typeface="Mj_Faraz"/>
              </a:rPr>
              <a:t>کار</a:t>
            </a:r>
            <a:r>
              <a:rPr lang="en-US" sz="2400">
                <a:solidFill>
                  <a:schemeClr val="accent4">
                    <a:lumMod val="50000"/>
                  </a:schemeClr>
                </a:solidFill>
                <a:cs typeface="Mj_Faraz"/>
              </a:rPr>
              <a:t> می </a:t>
            </a:r>
            <a:r>
              <a:rPr lang="en-US" sz="2400" err="1">
                <a:solidFill>
                  <a:schemeClr val="accent4">
                    <a:lumMod val="50000"/>
                  </a:schemeClr>
                </a:solidFill>
                <a:cs typeface="Mj_Faraz"/>
              </a:rPr>
              <a:t>کنم</a:t>
            </a:r>
            <a:r>
              <a:rPr lang="en-US" sz="2400">
                <a:solidFill>
                  <a:schemeClr val="accent4">
                    <a:lumMod val="50000"/>
                  </a:schemeClr>
                </a:solidFill>
                <a:cs typeface="Mj_Faraz"/>
              </a:rPr>
              <a:t> </a:t>
            </a:r>
            <a:r>
              <a:rPr lang="en-US" sz="2400" err="1">
                <a:solidFill>
                  <a:schemeClr val="accent4">
                    <a:lumMod val="50000"/>
                  </a:schemeClr>
                </a:solidFill>
                <a:cs typeface="Mj_Faraz"/>
              </a:rPr>
              <a:t>آورده</a:t>
            </a:r>
            <a:r>
              <a:rPr lang="en-US" sz="2400">
                <a:solidFill>
                  <a:schemeClr val="accent4">
                    <a:lumMod val="50000"/>
                  </a:schemeClr>
                </a:solidFill>
                <a:cs typeface="Mj_Faraz"/>
              </a:rPr>
              <a:t> </a:t>
            </a:r>
            <a:r>
              <a:rPr lang="en-US" sz="2400" err="1">
                <a:solidFill>
                  <a:schemeClr val="accent4">
                    <a:lumMod val="50000"/>
                  </a:schemeClr>
                </a:solidFill>
                <a:cs typeface="Mj_Faraz"/>
              </a:rPr>
              <a:t>ام</a:t>
            </a:r>
            <a:r>
              <a:rPr lang="en-US" sz="2400">
                <a:solidFill>
                  <a:schemeClr val="accent4">
                    <a:lumMod val="50000"/>
                  </a:schemeClr>
                </a:solidFill>
                <a:cs typeface="Mj_Faraz"/>
              </a:rPr>
              <a:t>. من هم از آن </a:t>
            </a:r>
            <a:r>
              <a:rPr lang="en-US" sz="2400" err="1">
                <a:solidFill>
                  <a:schemeClr val="accent4">
                    <a:lumMod val="50000"/>
                  </a:schemeClr>
                </a:solidFill>
                <a:cs typeface="Mj_Faraz"/>
              </a:rPr>
              <a:t>غذا</a:t>
            </a:r>
            <a:r>
              <a:rPr lang="en-US" sz="2400">
                <a:solidFill>
                  <a:schemeClr val="accent4">
                    <a:lumMod val="50000"/>
                  </a:schemeClr>
                </a:solidFill>
                <a:cs typeface="Mj_Faraz"/>
              </a:rPr>
              <a:t> </a:t>
            </a:r>
            <a:r>
              <a:rPr lang="fa-IR" sz="2400">
                <a:solidFill>
                  <a:schemeClr val="accent4">
                    <a:lumMod val="50000"/>
                  </a:schemeClr>
                </a:solidFill>
                <a:cs typeface="Mj_Faraz"/>
              </a:rPr>
              <a:t>نخوردم.</a:t>
            </a:r>
          </a:p>
          <a:p>
            <a:pPr marL="0" indent="0" algn="r" rtl="1">
              <a:buNone/>
            </a:pPr>
            <a:r>
              <a:rPr lang="fa-IR" sz="2400">
                <a:solidFill>
                  <a:schemeClr val="accent4">
                    <a:lumMod val="50000"/>
                  </a:schemeClr>
                </a:solidFill>
                <a:cs typeface="Mj_Faraz"/>
              </a:rPr>
              <a:t>    </a:t>
            </a:r>
            <a:r>
              <a:rPr lang="en-US" sz="2400">
                <a:solidFill>
                  <a:schemeClr val="accent4">
                    <a:lumMod val="50000"/>
                  </a:schemeClr>
                </a:solidFill>
                <a:cs typeface="Mj_Faraz"/>
              </a:rPr>
              <a:t>ایشان </a:t>
            </a:r>
            <a:r>
              <a:rPr lang="en-US" sz="2400" err="1">
                <a:solidFill>
                  <a:schemeClr val="accent4">
                    <a:lumMod val="50000"/>
                  </a:schemeClr>
                </a:solidFill>
                <a:cs typeface="Mj_Faraz"/>
              </a:rPr>
              <a:t>همیشه</a:t>
            </a:r>
            <a:r>
              <a:rPr lang="en-US" sz="2400">
                <a:solidFill>
                  <a:schemeClr val="accent4">
                    <a:lumMod val="50000"/>
                  </a:schemeClr>
                </a:solidFill>
                <a:cs typeface="Mj_Faraz"/>
              </a:rPr>
              <a:t> به </a:t>
            </a:r>
            <a:r>
              <a:rPr lang="fa-IR" sz="2400">
                <a:solidFill>
                  <a:schemeClr val="accent4">
                    <a:lumMod val="50000"/>
                  </a:schemeClr>
                </a:solidFill>
                <a:cs typeface="Mj_Faraz"/>
              </a:rPr>
              <a:t>همان</a:t>
            </a:r>
            <a:r>
              <a:rPr lang="en-US" sz="2400">
                <a:solidFill>
                  <a:schemeClr val="accent4">
                    <a:lumMod val="50000"/>
                  </a:schemeClr>
                </a:solidFill>
                <a:cs typeface="Mj_Faraz"/>
              </a:rPr>
              <a:t> چیزی که </a:t>
            </a:r>
            <a:r>
              <a:rPr lang="en-US" sz="2400" err="1">
                <a:solidFill>
                  <a:schemeClr val="accent4">
                    <a:lumMod val="50000"/>
                  </a:schemeClr>
                </a:solidFill>
                <a:cs typeface="Mj_Faraz"/>
              </a:rPr>
              <a:t>داشتند</a:t>
            </a:r>
            <a:r>
              <a:rPr lang="en-US" sz="2400">
                <a:solidFill>
                  <a:schemeClr val="accent4">
                    <a:lumMod val="50000"/>
                  </a:schemeClr>
                </a:solidFill>
                <a:cs typeface="Mj_Faraz"/>
              </a:rPr>
              <a:t> </a:t>
            </a:r>
            <a:r>
              <a:rPr lang="en-US" sz="2400" err="1">
                <a:solidFill>
                  <a:schemeClr val="accent4">
                    <a:lumMod val="50000"/>
                  </a:schemeClr>
                </a:solidFill>
                <a:cs typeface="Mj_Faraz"/>
              </a:rPr>
              <a:t>قانع</a:t>
            </a:r>
            <a:r>
              <a:rPr lang="en-US" sz="2400">
                <a:solidFill>
                  <a:schemeClr val="accent4">
                    <a:lumMod val="50000"/>
                  </a:schemeClr>
                </a:solidFill>
                <a:cs typeface="Mj_Faraz"/>
              </a:rPr>
              <a:t> </a:t>
            </a:r>
            <a:r>
              <a:rPr lang="en-US" sz="2400" err="1">
                <a:solidFill>
                  <a:schemeClr val="accent4">
                    <a:lumMod val="50000"/>
                  </a:schemeClr>
                </a:solidFill>
                <a:cs typeface="Mj_Faraz"/>
              </a:rPr>
              <a:t>بودند</a:t>
            </a:r>
            <a:r>
              <a:rPr lang="en-US" sz="2400">
                <a:solidFill>
                  <a:schemeClr val="accent4">
                    <a:lumMod val="50000"/>
                  </a:schemeClr>
                </a:solidFill>
                <a:cs typeface="Mj_Faraz"/>
              </a:rPr>
              <a:t> و </a:t>
            </a:r>
            <a:r>
              <a:rPr lang="en-US" sz="2400" err="1">
                <a:solidFill>
                  <a:schemeClr val="accent4">
                    <a:lumMod val="50000"/>
                  </a:schemeClr>
                </a:solidFill>
                <a:cs typeface="Mj_Faraz"/>
              </a:rPr>
              <a:t>خدارا</a:t>
            </a:r>
            <a:r>
              <a:rPr lang="en-US" sz="2400">
                <a:solidFill>
                  <a:schemeClr val="accent4">
                    <a:lumMod val="50000"/>
                  </a:schemeClr>
                </a:solidFill>
                <a:cs typeface="Mj_Faraz"/>
              </a:rPr>
              <a:t> </a:t>
            </a:r>
            <a:r>
              <a:rPr lang="en-US" sz="2400" err="1">
                <a:solidFill>
                  <a:schemeClr val="accent4">
                    <a:lumMod val="50000"/>
                  </a:schemeClr>
                </a:solidFill>
                <a:cs typeface="Mj_Faraz"/>
              </a:rPr>
              <a:t>شکر</a:t>
            </a:r>
            <a:r>
              <a:rPr lang="en-US" sz="2400">
                <a:solidFill>
                  <a:schemeClr val="accent4">
                    <a:lumMod val="50000"/>
                  </a:schemeClr>
                </a:solidFill>
                <a:cs typeface="Mj_Faraz"/>
              </a:rPr>
              <a:t> می</a:t>
            </a:r>
            <a:r>
              <a:rPr lang="fa-IR" sz="2400">
                <a:solidFill>
                  <a:schemeClr val="accent4">
                    <a:lumMod val="50000"/>
                  </a:schemeClr>
                </a:solidFill>
                <a:cs typeface="Mj_Faraz"/>
              </a:rPr>
              <a:t> </a:t>
            </a:r>
            <a:r>
              <a:rPr lang="en-US" sz="2400" err="1">
                <a:solidFill>
                  <a:schemeClr val="accent4">
                    <a:lumMod val="50000"/>
                  </a:schemeClr>
                </a:solidFill>
                <a:cs typeface="Mj_Faraz"/>
              </a:rPr>
              <a:t>کردند</a:t>
            </a:r>
            <a:r>
              <a:rPr lang="en-US" sz="2400">
                <a:solidFill>
                  <a:schemeClr val="accent4">
                    <a:lumMod val="50000"/>
                  </a:schemeClr>
                </a:solidFill>
                <a:cs typeface="Mj_Faraz"/>
              </a:rPr>
              <a:t> و هیچ </a:t>
            </a:r>
            <a:r>
              <a:rPr lang="en-US" sz="2400" err="1">
                <a:solidFill>
                  <a:schemeClr val="accent4">
                    <a:lumMod val="50000"/>
                  </a:schemeClr>
                </a:solidFill>
                <a:cs typeface="Mj_Faraz"/>
              </a:rPr>
              <a:t>وقت</a:t>
            </a:r>
            <a:r>
              <a:rPr lang="en-US" sz="2400">
                <a:solidFill>
                  <a:schemeClr val="accent4">
                    <a:lumMod val="50000"/>
                  </a:schemeClr>
                </a:solidFill>
                <a:cs typeface="Mj_Faraz"/>
              </a:rPr>
              <a:t> برای </a:t>
            </a:r>
            <a:r>
              <a:rPr lang="en-US" sz="2400" err="1">
                <a:solidFill>
                  <a:schemeClr val="accent4">
                    <a:lumMod val="50000"/>
                  </a:schemeClr>
                </a:solidFill>
                <a:cs typeface="Mj_Faraz"/>
              </a:rPr>
              <a:t>نداشنته</a:t>
            </a:r>
            <a:r>
              <a:rPr lang="en-US" sz="2400">
                <a:solidFill>
                  <a:schemeClr val="accent4">
                    <a:lumMod val="50000"/>
                  </a:schemeClr>
                </a:solidFill>
                <a:cs typeface="Mj_Faraz"/>
              </a:rPr>
              <a:t> </a:t>
            </a:r>
            <a:r>
              <a:rPr lang="en-US" sz="2400" err="1">
                <a:solidFill>
                  <a:schemeClr val="accent4">
                    <a:lumMod val="50000"/>
                  </a:schemeClr>
                </a:solidFill>
                <a:cs typeface="Mj_Faraz"/>
              </a:rPr>
              <a:t>هایشان</a:t>
            </a:r>
            <a:r>
              <a:rPr lang="en-US" sz="2400">
                <a:solidFill>
                  <a:schemeClr val="accent4">
                    <a:lumMod val="50000"/>
                  </a:schemeClr>
                </a:solidFill>
                <a:cs typeface="Mj_Faraz"/>
              </a:rPr>
              <a:t> </a:t>
            </a:r>
            <a:r>
              <a:rPr lang="en-US" sz="2400" err="1">
                <a:solidFill>
                  <a:schemeClr val="accent4">
                    <a:lumMod val="50000"/>
                  </a:schemeClr>
                </a:solidFill>
                <a:cs typeface="Mj_Faraz"/>
              </a:rPr>
              <a:t>ناشکری</a:t>
            </a:r>
            <a:r>
              <a:rPr lang="en-US" sz="2400">
                <a:solidFill>
                  <a:schemeClr val="accent4">
                    <a:lumMod val="50000"/>
                  </a:schemeClr>
                </a:solidFill>
                <a:cs typeface="Mj_Faraz"/>
              </a:rPr>
              <a:t> </a:t>
            </a:r>
            <a:r>
              <a:rPr lang="en-US" sz="2400" err="1">
                <a:solidFill>
                  <a:schemeClr val="accent4">
                    <a:lumMod val="50000"/>
                  </a:schemeClr>
                </a:solidFill>
                <a:cs typeface="Mj_Faraz"/>
              </a:rPr>
              <a:t>نکردند</a:t>
            </a:r>
            <a:r>
              <a:rPr lang="en-US" sz="2400">
                <a:solidFill>
                  <a:schemeClr val="accent4">
                    <a:lumMod val="50000"/>
                  </a:schemeClr>
                </a:solidFill>
                <a:cs typeface="Mj_Faraz"/>
              </a:rPr>
              <a:t> . </a:t>
            </a:r>
            <a:endParaRPr lang="fa-IR" sz="2400">
              <a:solidFill>
                <a:schemeClr val="accent4">
                  <a:lumMod val="50000"/>
                </a:schemeClr>
              </a:solidFill>
              <a:cs typeface="Mj_Faraz"/>
            </a:endParaRPr>
          </a:p>
          <a:p>
            <a:pPr marL="0" indent="0" algn="r" rtl="1">
              <a:buNone/>
            </a:pPr>
            <a:r>
              <a:rPr lang="fa-IR" sz="2400">
                <a:solidFill>
                  <a:schemeClr val="accent4">
                    <a:lumMod val="50000"/>
                  </a:schemeClr>
                </a:solidFill>
                <a:cs typeface="Mj_Faraz"/>
              </a:rPr>
              <a:t>   </a:t>
            </a:r>
            <a:r>
              <a:rPr lang="en-US" sz="2400">
                <a:solidFill>
                  <a:schemeClr val="accent4">
                    <a:lumMod val="50000"/>
                  </a:schemeClr>
                </a:solidFill>
                <a:cs typeface="Mj_Faraz"/>
              </a:rPr>
              <a:t>یکی از </a:t>
            </a:r>
            <a:r>
              <a:rPr lang="en-US" sz="2400" err="1">
                <a:solidFill>
                  <a:schemeClr val="accent4">
                    <a:lumMod val="50000"/>
                  </a:schemeClr>
                </a:solidFill>
                <a:cs typeface="Mj_Faraz"/>
              </a:rPr>
              <a:t>دوستان</a:t>
            </a:r>
            <a:r>
              <a:rPr lang="en-US" sz="2400">
                <a:solidFill>
                  <a:schemeClr val="accent4">
                    <a:lumMod val="50000"/>
                  </a:schemeClr>
                </a:solidFill>
                <a:cs typeface="Mj_Faraz"/>
              </a:rPr>
              <a:t> </a:t>
            </a:r>
            <a:r>
              <a:rPr lang="en-US" sz="2400" err="1">
                <a:solidFill>
                  <a:schemeClr val="accent4">
                    <a:lumMod val="50000"/>
                  </a:schemeClr>
                </a:solidFill>
                <a:cs typeface="Mj_Faraz"/>
              </a:rPr>
              <a:t>شیخ</a:t>
            </a:r>
            <a:r>
              <a:rPr lang="en-US" sz="2400">
                <a:solidFill>
                  <a:schemeClr val="accent4">
                    <a:lumMod val="50000"/>
                  </a:schemeClr>
                </a:solidFill>
                <a:cs typeface="Mj_Faraz"/>
              </a:rPr>
              <a:t> می</a:t>
            </a:r>
            <a:r>
              <a:rPr lang="fa-IR" sz="2400">
                <a:solidFill>
                  <a:schemeClr val="accent4">
                    <a:lumMod val="50000"/>
                  </a:schemeClr>
                </a:solidFill>
                <a:cs typeface="Mj_Faraz"/>
              </a:rPr>
              <a:t> </a:t>
            </a:r>
            <a:r>
              <a:rPr lang="en-US" sz="2400" err="1">
                <a:solidFill>
                  <a:schemeClr val="accent4">
                    <a:lumMod val="50000"/>
                  </a:schemeClr>
                </a:solidFill>
                <a:cs typeface="Mj_Faraz"/>
              </a:rPr>
              <a:t>گوید</a:t>
            </a:r>
            <a:r>
              <a:rPr lang="en-US" sz="2400">
                <a:solidFill>
                  <a:schemeClr val="accent4">
                    <a:lumMod val="50000"/>
                  </a:schemeClr>
                </a:solidFill>
                <a:cs typeface="Mj_Faraz"/>
              </a:rPr>
              <a:t>: در </a:t>
            </a:r>
            <a:r>
              <a:rPr lang="en-US" sz="2400" err="1">
                <a:solidFill>
                  <a:schemeClr val="accent4">
                    <a:lumMod val="50000"/>
                  </a:schemeClr>
                </a:solidFill>
                <a:cs typeface="Mj_Faraz"/>
              </a:rPr>
              <a:t>بازار</a:t>
            </a:r>
            <a:r>
              <a:rPr lang="en-US" sz="2400">
                <a:solidFill>
                  <a:schemeClr val="accent4">
                    <a:lumMod val="50000"/>
                  </a:schemeClr>
                </a:solidFill>
                <a:cs typeface="Mj_Faraz"/>
              </a:rPr>
              <a:t> </a:t>
            </a:r>
            <a:r>
              <a:rPr lang="en-US" sz="2400" err="1">
                <a:solidFill>
                  <a:schemeClr val="accent4">
                    <a:lumMod val="50000"/>
                  </a:schemeClr>
                </a:solidFill>
                <a:cs typeface="Mj_Faraz"/>
              </a:rPr>
              <a:t>جناب</a:t>
            </a:r>
            <a:r>
              <a:rPr lang="en-US" sz="2400">
                <a:solidFill>
                  <a:schemeClr val="accent4">
                    <a:lumMod val="50000"/>
                  </a:schemeClr>
                </a:solidFill>
                <a:cs typeface="Mj_Faraz"/>
              </a:rPr>
              <a:t> </a:t>
            </a:r>
            <a:r>
              <a:rPr lang="en-US" sz="2400" err="1">
                <a:solidFill>
                  <a:schemeClr val="accent4">
                    <a:lumMod val="50000"/>
                  </a:schemeClr>
                </a:solidFill>
                <a:cs typeface="Mj_Faraz"/>
              </a:rPr>
              <a:t>شیخ</a:t>
            </a:r>
            <a:r>
              <a:rPr lang="en-US" sz="2400">
                <a:solidFill>
                  <a:schemeClr val="accent4">
                    <a:lumMod val="50000"/>
                  </a:schemeClr>
                </a:solidFill>
                <a:cs typeface="Mj_Faraz"/>
              </a:rPr>
              <a:t> را دیدم  ، </a:t>
            </a:r>
            <a:r>
              <a:rPr lang="en-US" sz="2400" err="1">
                <a:solidFill>
                  <a:schemeClr val="accent4">
                    <a:lumMod val="50000"/>
                  </a:schemeClr>
                </a:solidFill>
                <a:cs typeface="Mj_Faraz"/>
              </a:rPr>
              <a:t>درحالی</a:t>
            </a:r>
            <a:r>
              <a:rPr lang="en-US" sz="2400">
                <a:solidFill>
                  <a:schemeClr val="accent4">
                    <a:lumMod val="50000"/>
                  </a:schemeClr>
                </a:solidFill>
                <a:cs typeface="Mj_Faraz"/>
              </a:rPr>
              <a:t> که از </a:t>
            </a:r>
            <a:r>
              <a:rPr lang="en-US" sz="2400" err="1">
                <a:solidFill>
                  <a:schemeClr val="accent4">
                    <a:lumMod val="50000"/>
                  </a:schemeClr>
                </a:solidFill>
                <a:cs typeface="Mj_Faraz"/>
              </a:rPr>
              <a:t>ضعف</a:t>
            </a:r>
            <a:r>
              <a:rPr lang="en-US" sz="2400">
                <a:solidFill>
                  <a:schemeClr val="accent4">
                    <a:lumMod val="50000"/>
                  </a:schemeClr>
                </a:solidFill>
                <a:cs typeface="Mj_Faraz"/>
              </a:rPr>
              <a:t> </a:t>
            </a:r>
            <a:r>
              <a:rPr lang="en-US" sz="2400" err="1">
                <a:solidFill>
                  <a:schemeClr val="accent4">
                    <a:lumMod val="50000"/>
                  </a:schemeClr>
                </a:solidFill>
                <a:cs typeface="Mj_Faraz"/>
              </a:rPr>
              <a:t>رنگش</a:t>
            </a:r>
            <a:r>
              <a:rPr lang="en-US" sz="2400">
                <a:solidFill>
                  <a:schemeClr val="accent4">
                    <a:lumMod val="50000"/>
                  </a:schemeClr>
                </a:solidFill>
                <a:cs typeface="Mj_Faraz"/>
              </a:rPr>
              <a:t> </a:t>
            </a:r>
            <a:r>
              <a:rPr lang="en-US" sz="2400" err="1">
                <a:solidFill>
                  <a:schemeClr val="accent4">
                    <a:lumMod val="50000"/>
                  </a:schemeClr>
                </a:solidFill>
                <a:cs typeface="Mj_Faraz"/>
              </a:rPr>
              <a:t>مایل</a:t>
            </a:r>
            <a:r>
              <a:rPr lang="en-US" sz="2400">
                <a:solidFill>
                  <a:schemeClr val="accent4">
                    <a:lumMod val="50000"/>
                  </a:schemeClr>
                </a:solidFill>
                <a:cs typeface="Mj_Faraz"/>
              </a:rPr>
              <a:t> به </a:t>
            </a:r>
            <a:r>
              <a:rPr lang="en-US" sz="2400" err="1">
                <a:solidFill>
                  <a:schemeClr val="accent4">
                    <a:lumMod val="50000"/>
                  </a:schemeClr>
                </a:solidFill>
                <a:cs typeface="Mj_Faraz"/>
              </a:rPr>
              <a:t>زردی</a:t>
            </a:r>
            <a:r>
              <a:rPr lang="fa-IR" sz="2400">
                <a:solidFill>
                  <a:schemeClr val="accent4">
                    <a:lumMod val="50000"/>
                  </a:schemeClr>
                </a:solidFill>
                <a:cs typeface="Mj_Faraz"/>
              </a:rPr>
              <a:t> </a:t>
            </a:r>
            <a:r>
              <a:rPr lang="en-US" sz="2400">
                <a:solidFill>
                  <a:schemeClr val="accent4">
                    <a:lumMod val="50000"/>
                  </a:schemeClr>
                </a:solidFill>
                <a:cs typeface="Mj_Faraz"/>
              </a:rPr>
              <a:t>بود </a:t>
            </a:r>
            <a:r>
              <a:rPr lang="fa-IR" sz="2400">
                <a:solidFill>
                  <a:schemeClr val="accent4">
                    <a:lumMod val="50000"/>
                  </a:schemeClr>
                </a:solidFill>
                <a:cs typeface="Mj_Faraz"/>
              </a:rPr>
              <a:t>، </a:t>
            </a:r>
            <a:r>
              <a:rPr lang="en-US" sz="2400" err="1">
                <a:solidFill>
                  <a:schemeClr val="accent4">
                    <a:lumMod val="50000"/>
                  </a:schemeClr>
                </a:solidFill>
                <a:cs typeface="Mj_Faraz"/>
              </a:rPr>
              <a:t>قدری</a:t>
            </a:r>
            <a:r>
              <a:rPr lang="en-US" sz="2400">
                <a:solidFill>
                  <a:schemeClr val="accent4">
                    <a:lumMod val="50000"/>
                  </a:schemeClr>
                </a:solidFill>
                <a:cs typeface="Mj_Faraz"/>
              </a:rPr>
              <a:t> </a:t>
            </a:r>
            <a:r>
              <a:rPr lang="en-US" sz="2400" err="1">
                <a:solidFill>
                  <a:schemeClr val="accent4">
                    <a:lumMod val="50000"/>
                  </a:schemeClr>
                </a:solidFill>
                <a:cs typeface="Mj_Faraz"/>
              </a:rPr>
              <a:t>وسایل</a:t>
            </a:r>
            <a:r>
              <a:rPr lang="en-US" sz="2400">
                <a:solidFill>
                  <a:schemeClr val="accent4">
                    <a:lumMod val="50000"/>
                  </a:schemeClr>
                </a:solidFill>
                <a:cs typeface="Mj_Faraz"/>
              </a:rPr>
              <a:t> و </a:t>
            </a:r>
            <a:r>
              <a:rPr lang="en-US" sz="2400" err="1">
                <a:solidFill>
                  <a:schemeClr val="accent4">
                    <a:lumMod val="50000"/>
                  </a:schemeClr>
                </a:solidFill>
                <a:cs typeface="Mj_Faraz"/>
              </a:rPr>
              <a:t>ابزار</a:t>
            </a:r>
            <a:r>
              <a:rPr lang="en-US" sz="2400">
                <a:solidFill>
                  <a:schemeClr val="accent4">
                    <a:lumMod val="50000"/>
                  </a:schemeClr>
                </a:solidFill>
                <a:cs typeface="Mj_Faraz"/>
              </a:rPr>
              <a:t> </a:t>
            </a:r>
            <a:r>
              <a:rPr lang="en-US" sz="2400" err="1">
                <a:solidFill>
                  <a:schemeClr val="accent4">
                    <a:lumMod val="50000"/>
                  </a:schemeClr>
                </a:solidFill>
                <a:cs typeface="Mj_Faraz"/>
              </a:rPr>
              <a:t>خی</a:t>
            </a:r>
            <a:r>
              <a:rPr lang="fa-IR" sz="2400">
                <a:solidFill>
                  <a:schemeClr val="accent4">
                    <a:lumMod val="50000"/>
                  </a:schemeClr>
                </a:solidFill>
                <a:cs typeface="Mj_Faraz"/>
              </a:rPr>
              <a:t>ّ</a:t>
            </a:r>
            <a:r>
              <a:rPr lang="en-US" sz="2400" err="1">
                <a:solidFill>
                  <a:schemeClr val="accent4">
                    <a:lumMod val="50000"/>
                  </a:schemeClr>
                </a:solidFill>
                <a:cs typeface="Mj_Faraz"/>
              </a:rPr>
              <a:t>اطی</a:t>
            </a:r>
            <a:r>
              <a:rPr lang="en-US" sz="2400">
                <a:solidFill>
                  <a:schemeClr val="accent4">
                    <a:lumMod val="50000"/>
                  </a:schemeClr>
                </a:solidFill>
                <a:cs typeface="Mj_Faraz"/>
              </a:rPr>
              <a:t> را </a:t>
            </a:r>
            <a:r>
              <a:rPr lang="en-US" sz="2400" err="1">
                <a:solidFill>
                  <a:schemeClr val="accent4">
                    <a:lumMod val="50000"/>
                  </a:schemeClr>
                </a:solidFill>
                <a:cs typeface="Mj_Faraz"/>
              </a:rPr>
              <a:t>خریداری</a:t>
            </a:r>
            <a:r>
              <a:rPr lang="en-US" sz="2400">
                <a:solidFill>
                  <a:schemeClr val="accent4">
                    <a:lumMod val="50000"/>
                  </a:schemeClr>
                </a:solidFill>
                <a:cs typeface="Mj_Faraz"/>
              </a:rPr>
              <a:t> </a:t>
            </a:r>
            <a:r>
              <a:rPr lang="fa-IR" sz="2400">
                <a:solidFill>
                  <a:schemeClr val="accent4">
                    <a:lumMod val="50000"/>
                  </a:schemeClr>
                </a:solidFill>
                <a:cs typeface="Mj_Faraz"/>
              </a:rPr>
              <a:t>کرده بود </a:t>
            </a:r>
            <a:r>
              <a:rPr lang="en-US" sz="2400">
                <a:solidFill>
                  <a:schemeClr val="accent4">
                    <a:lumMod val="50000"/>
                  </a:schemeClr>
                </a:solidFill>
                <a:cs typeface="Mj_Faraz"/>
              </a:rPr>
              <a:t>و به </a:t>
            </a:r>
            <a:r>
              <a:rPr lang="en-US" sz="2400" err="1">
                <a:solidFill>
                  <a:schemeClr val="accent4">
                    <a:lumMod val="50000"/>
                  </a:schemeClr>
                </a:solidFill>
                <a:cs typeface="Mj_Faraz"/>
              </a:rPr>
              <a:t>سوی</a:t>
            </a:r>
            <a:r>
              <a:rPr lang="en-US" sz="2400">
                <a:solidFill>
                  <a:schemeClr val="accent4">
                    <a:lumMod val="50000"/>
                  </a:schemeClr>
                </a:solidFill>
                <a:cs typeface="Mj_Faraz"/>
              </a:rPr>
              <a:t> </a:t>
            </a:r>
            <a:r>
              <a:rPr lang="en-US" sz="2400" err="1">
                <a:solidFill>
                  <a:schemeClr val="accent4">
                    <a:lumMod val="50000"/>
                  </a:schemeClr>
                </a:solidFill>
                <a:cs typeface="Mj_Faraz"/>
              </a:rPr>
              <a:t>منزل</a:t>
            </a:r>
            <a:r>
              <a:rPr lang="en-US" sz="2400">
                <a:solidFill>
                  <a:schemeClr val="accent4">
                    <a:lumMod val="50000"/>
                  </a:schemeClr>
                </a:solidFill>
                <a:cs typeface="Mj_Faraz"/>
              </a:rPr>
              <a:t> می</a:t>
            </a:r>
            <a:r>
              <a:rPr lang="fa-IR" sz="2400">
                <a:solidFill>
                  <a:schemeClr val="accent4">
                    <a:lumMod val="50000"/>
                  </a:schemeClr>
                </a:solidFill>
                <a:cs typeface="Mj_Faraz"/>
              </a:rPr>
              <a:t> </a:t>
            </a:r>
            <a:r>
              <a:rPr lang="en-US" sz="2400">
                <a:solidFill>
                  <a:schemeClr val="accent4">
                    <a:lumMod val="50000"/>
                  </a:schemeClr>
                </a:solidFill>
                <a:cs typeface="Mj_Faraz"/>
              </a:rPr>
              <a:t>رفت </a:t>
            </a:r>
            <a:r>
              <a:rPr lang="fa-IR" sz="2400">
                <a:solidFill>
                  <a:schemeClr val="accent4">
                    <a:lumMod val="50000"/>
                  </a:schemeClr>
                </a:solidFill>
                <a:cs typeface="Mj_Faraz"/>
              </a:rPr>
              <a:t>.</a:t>
            </a:r>
            <a:r>
              <a:rPr lang="en-US" sz="2400">
                <a:solidFill>
                  <a:schemeClr val="accent4">
                    <a:lumMod val="50000"/>
                  </a:schemeClr>
                </a:solidFill>
                <a:cs typeface="Mj_Faraz"/>
              </a:rPr>
              <a:t> به او </a:t>
            </a:r>
            <a:r>
              <a:rPr lang="en-US" sz="2400" err="1">
                <a:solidFill>
                  <a:schemeClr val="accent4">
                    <a:lumMod val="50000"/>
                  </a:schemeClr>
                </a:solidFill>
                <a:cs typeface="Mj_Faraz"/>
              </a:rPr>
              <a:t>گفتم</a:t>
            </a:r>
            <a:r>
              <a:rPr lang="en-US" sz="2400">
                <a:solidFill>
                  <a:schemeClr val="accent4">
                    <a:lumMod val="50000"/>
                  </a:schemeClr>
                </a:solidFill>
                <a:cs typeface="Mj_Faraz"/>
              </a:rPr>
              <a:t> :</a:t>
            </a:r>
            <a:r>
              <a:rPr lang="en-US" sz="2400" err="1">
                <a:solidFill>
                  <a:schemeClr val="accent4">
                    <a:lumMod val="50000"/>
                  </a:schemeClr>
                </a:solidFill>
                <a:cs typeface="Mj_Faraz"/>
              </a:rPr>
              <a:t>آقا</a:t>
            </a:r>
            <a:r>
              <a:rPr lang="en-US" sz="2400">
                <a:solidFill>
                  <a:schemeClr val="accent4">
                    <a:lumMod val="50000"/>
                  </a:schemeClr>
                </a:solidFill>
                <a:cs typeface="Mj_Faraz"/>
              </a:rPr>
              <a:t> </a:t>
            </a:r>
            <a:r>
              <a:rPr lang="en-US" sz="2400" err="1">
                <a:solidFill>
                  <a:schemeClr val="accent4">
                    <a:lumMod val="50000"/>
                  </a:schemeClr>
                </a:solidFill>
                <a:cs typeface="Mj_Faraz"/>
              </a:rPr>
              <a:t>کمی</a:t>
            </a:r>
            <a:r>
              <a:rPr lang="en-US" sz="2400">
                <a:solidFill>
                  <a:schemeClr val="accent4">
                    <a:lumMod val="50000"/>
                  </a:schemeClr>
                </a:solidFill>
                <a:cs typeface="Mj_Faraz"/>
              </a:rPr>
              <a:t> </a:t>
            </a:r>
            <a:r>
              <a:rPr lang="en-US" sz="2400" err="1">
                <a:solidFill>
                  <a:schemeClr val="accent4">
                    <a:lumMod val="50000"/>
                  </a:schemeClr>
                </a:solidFill>
                <a:cs typeface="Mj_Faraz"/>
              </a:rPr>
              <a:t>استراحت</a:t>
            </a:r>
            <a:r>
              <a:rPr lang="en-US" sz="2400">
                <a:solidFill>
                  <a:schemeClr val="accent4">
                    <a:lumMod val="50000"/>
                  </a:schemeClr>
                </a:solidFill>
                <a:cs typeface="Mj_Faraz"/>
              </a:rPr>
              <a:t> </a:t>
            </a:r>
            <a:r>
              <a:rPr lang="en-US" sz="2400" err="1">
                <a:solidFill>
                  <a:schemeClr val="accent4">
                    <a:lumMod val="50000"/>
                  </a:schemeClr>
                </a:solidFill>
                <a:cs typeface="Mj_Faraz"/>
              </a:rPr>
              <a:t>کنید</a:t>
            </a:r>
            <a:r>
              <a:rPr lang="en-US" sz="2400">
                <a:solidFill>
                  <a:schemeClr val="accent4">
                    <a:lumMod val="50000"/>
                  </a:schemeClr>
                </a:solidFill>
                <a:cs typeface="Mj_Faraz"/>
              </a:rPr>
              <a:t> </a:t>
            </a:r>
            <a:r>
              <a:rPr lang="en-US" sz="2400" err="1">
                <a:solidFill>
                  <a:schemeClr val="accent4">
                    <a:lumMod val="50000"/>
                  </a:schemeClr>
                </a:solidFill>
                <a:cs typeface="Mj_Faraz"/>
              </a:rPr>
              <a:t>حال</a:t>
            </a:r>
            <a:r>
              <a:rPr lang="en-US" sz="2400">
                <a:solidFill>
                  <a:schemeClr val="accent4">
                    <a:lumMod val="50000"/>
                  </a:schemeClr>
                </a:solidFill>
                <a:cs typeface="Mj_Faraz"/>
              </a:rPr>
              <a:t> </a:t>
            </a:r>
            <a:r>
              <a:rPr lang="en-US" sz="2400" err="1">
                <a:solidFill>
                  <a:schemeClr val="accent4">
                    <a:lumMod val="50000"/>
                  </a:schemeClr>
                </a:solidFill>
                <a:cs typeface="Mj_Faraz"/>
              </a:rPr>
              <a:t>شما</a:t>
            </a:r>
            <a:r>
              <a:rPr lang="en-US" sz="2400">
                <a:solidFill>
                  <a:schemeClr val="accent4">
                    <a:lumMod val="50000"/>
                  </a:schemeClr>
                </a:solidFill>
                <a:cs typeface="Mj_Faraz"/>
              </a:rPr>
              <a:t> </a:t>
            </a:r>
            <a:r>
              <a:rPr lang="en-US" sz="2400" err="1">
                <a:solidFill>
                  <a:schemeClr val="accent4">
                    <a:lumMod val="50000"/>
                  </a:schemeClr>
                </a:solidFill>
                <a:cs typeface="Mj_Faraz"/>
              </a:rPr>
              <a:t>خوب</a:t>
            </a:r>
            <a:r>
              <a:rPr lang="en-US" sz="2400">
                <a:solidFill>
                  <a:schemeClr val="accent4">
                    <a:lumMod val="50000"/>
                  </a:schemeClr>
                </a:solidFill>
                <a:cs typeface="Mj_Faraz"/>
              </a:rPr>
              <a:t> </a:t>
            </a:r>
            <a:r>
              <a:rPr lang="en-US" sz="2400" err="1">
                <a:solidFill>
                  <a:schemeClr val="accent4">
                    <a:lumMod val="50000"/>
                  </a:schemeClr>
                </a:solidFill>
                <a:cs typeface="Mj_Faraz"/>
              </a:rPr>
              <a:t>نیست</a:t>
            </a:r>
            <a:r>
              <a:rPr lang="en-US" sz="2400">
                <a:solidFill>
                  <a:schemeClr val="accent4">
                    <a:lumMod val="50000"/>
                  </a:schemeClr>
                </a:solidFill>
                <a:cs typeface="Mj_Faraz"/>
              </a:rPr>
              <a:t>. </a:t>
            </a:r>
            <a:r>
              <a:rPr lang="en-US" sz="2400" err="1">
                <a:solidFill>
                  <a:schemeClr val="accent4">
                    <a:lumMod val="50000"/>
                  </a:schemeClr>
                </a:solidFill>
                <a:cs typeface="Mj_Faraz"/>
              </a:rPr>
              <a:t>فرمود</a:t>
            </a:r>
            <a:r>
              <a:rPr lang="en-US" sz="2400">
                <a:solidFill>
                  <a:schemeClr val="accent4">
                    <a:lumMod val="50000"/>
                  </a:schemeClr>
                </a:solidFill>
                <a:cs typeface="Mj_Faraz"/>
              </a:rPr>
              <a:t> : </a:t>
            </a:r>
            <a:r>
              <a:rPr lang="en-US" sz="2400" err="1">
                <a:solidFill>
                  <a:schemeClr val="accent4">
                    <a:lumMod val="50000"/>
                  </a:schemeClr>
                </a:solidFill>
                <a:cs typeface="Mj_Faraz"/>
              </a:rPr>
              <a:t>عیال</a:t>
            </a:r>
            <a:r>
              <a:rPr lang="en-US" sz="2400">
                <a:solidFill>
                  <a:schemeClr val="accent4">
                    <a:lumMod val="50000"/>
                  </a:schemeClr>
                </a:solidFill>
                <a:cs typeface="Mj_Faraz"/>
              </a:rPr>
              <a:t> و </a:t>
            </a:r>
            <a:r>
              <a:rPr lang="en-US" sz="2400" err="1">
                <a:solidFill>
                  <a:schemeClr val="accent4">
                    <a:lumMod val="50000"/>
                  </a:schemeClr>
                </a:solidFill>
                <a:cs typeface="Mj_Faraz"/>
              </a:rPr>
              <a:t>اولاد</a:t>
            </a:r>
            <a:r>
              <a:rPr lang="en-US" sz="2400">
                <a:solidFill>
                  <a:schemeClr val="accent4">
                    <a:lumMod val="50000"/>
                  </a:schemeClr>
                </a:solidFill>
                <a:cs typeface="Mj_Faraz"/>
              </a:rPr>
              <a:t> را </a:t>
            </a:r>
            <a:r>
              <a:rPr lang="en-US" sz="2400" err="1">
                <a:solidFill>
                  <a:schemeClr val="accent4">
                    <a:lumMod val="50000"/>
                  </a:schemeClr>
                </a:solidFill>
                <a:cs typeface="Mj_Faraz"/>
              </a:rPr>
              <a:t>چه</a:t>
            </a:r>
            <a:r>
              <a:rPr lang="en-US" sz="2400">
                <a:solidFill>
                  <a:schemeClr val="accent4">
                    <a:lumMod val="50000"/>
                  </a:schemeClr>
                </a:solidFill>
                <a:cs typeface="Mj_Faraz"/>
              </a:rPr>
              <a:t> </a:t>
            </a:r>
            <a:r>
              <a:rPr lang="en-US" sz="2400" err="1">
                <a:solidFill>
                  <a:schemeClr val="accent4">
                    <a:lumMod val="50000"/>
                  </a:schemeClr>
                </a:solidFill>
                <a:cs typeface="Mj_Faraz"/>
              </a:rPr>
              <a:t>کنم</a:t>
            </a:r>
            <a:r>
              <a:rPr lang="en-US" sz="2400">
                <a:solidFill>
                  <a:schemeClr val="accent4">
                    <a:lumMod val="50000"/>
                  </a:schemeClr>
                </a:solidFill>
                <a:cs typeface="Mj_Faraz"/>
              </a:rPr>
              <a:t>؟</a:t>
            </a:r>
            <a:endParaRPr lang="en-US"/>
          </a:p>
        </p:txBody>
      </p:sp>
      <p:pic>
        <p:nvPicPr>
          <p:cNvPr id="7" name="Picture 7" descr="An old photo of a person&#10;&#10;Description automatically generated">
            <a:extLst>
              <a:ext uri="{FF2B5EF4-FFF2-40B4-BE49-F238E27FC236}">
                <a16:creationId xmlns:a16="http://schemas.microsoft.com/office/drawing/2014/main" id="{D9EE2BD8-F1A5-4042-9533-BCB41A268349}"/>
              </a:ext>
            </a:extLst>
          </p:cNvPr>
          <p:cNvPicPr>
            <a:picLocks noChangeAspect="1"/>
          </p:cNvPicPr>
          <p:nvPr/>
        </p:nvPicPr>
        <p:blipFill>
          <a:blip r:embed="rId4"/>
          <a:stretch>
            <a:fillRect/>
          </a:stretch>
        </p:blipFill>
        <p:spPr>
          <a:xfrm>
            <a:off x="-369455" y="0"/>
            <a:ext cx="4387272" cy="7265611"/>
          </a:xfrm>
          <a:prstGeom prst="rect">
            <a:avLst/>
          </a:prstGeom>
        </p:spPr>
      </p:pic>
    </p:spTree>
    <p:extLst>
      <p:ext uri="{BB962C8B-B14F-4D97-AF65-F5344CB8AC3E}">
        <p14:creationId xmlns:p14="http://schemas.microsoft.com/office/powerpoint/2010/main" val="2540543867"/>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186E1-C399-4D85-A950-5C953AAF5F69}"/>
              </a:ext>
            </a:extLst>
          </p:cNvPr>
          <p:cNvSpPr>
            <a:spLocks noGrp="1"/>
          </p:cNvSpPr>
          <p:nvPr>
            <p:ph type="title"/>
          </p:nvPr>
        </p:nvSpPr>
        <p:spPr/>
        <p:txBody>
          <a:bodyPr/>
          <a:lstStyle/>
          <a:p>
            <a:r>
              <a:rPr lang="fa-IR">
                <a:solidFill>
                  <a:srgbClr val="0070C0"/>
                </a:solidFill>
                <a:cs typeface="Mj_Faraz" panose="00000700000000000000" pitchFamily="2" charset="-78"/>
              </a:rPr>
              <a:t>بهار باغستانی</a:t>
            </a:r>
            <a:endParaRPr lang="en-US">
              <a:solidFill>
                <a:srgbClr val="0070C0"/>
              </a:solidFill>
              <a:cs typeface="Mj_Faraz" panose="00000700000000000000" pitchFamily="2" charset="-78"/>
            </a:endParaRPr>
          </a:p>
        </p:txBody>
      </p:sp>
      <p:sp>
        <p:nvSpPr>
          <p:cNvPr id="3" name="Content Placeholder 2">
            <a:extLst>
              <a:ext uri="{FF2B5EF4-FFF2-40B4-BE49-F238E27FC236}">
                <a16:creationId xmlns:a16="http://schemas.microsoft.com/office/drawing/2014/main" id="{01E33816-8019-454B-A7E4-8EB98A31EA62}"/>
              </a:ext>
            </a:extLst>
          </p:cNvPr>
          <p:cNvSpPr>
            <a:spLocks noGrp="1"/>
          </p:cNvSpPr>
          <p:nvPr>
            <p:ph idx="1"/>
          </p:nvPr>
        </p:nvSpPr>
        <p:spPr>
          <a:xfrm>
            <a:off x="3650633" y="914400"/>
            <a:ext cx="8469746" cy="6248792"/>
          </a:xfrm>
          <a:solidFill>
            <a:schemeClr val="bg1"/>
          </a:solidFill>
          <a:ln>
            <a:solidFill>
              <a:srgbClr val="3FEBEB"/>
            </a:solidFill>
          </a:ln>
        </p:spPr>
        <p:txBody>
          <a:bodyPr vert="horz" lIns="91440" tIns="45720" rIns="91440" bIns="45720" rtlCol="0" anchor="t">
            <a:normAutofit fontScale="25000" lnSpcReduction="20000"/>
          </a:bodyPr>
          <a:lstStyle/>
          <a:p>
            <a:pPr marL="0" indent="0" algn="r" rtl="1">
              <a:buNone/>
            </a:pPr>
            <a:r>
              <a:rPr lang="fa-IR" sz="11200">
                <a:ea typeface="+mn-lt"/>
                <a:cs typeface="Mj_Faraz" panose="00000700000000000000" pitchFamily="2" charset="-78"/>
              </a:rPr>
              <a:t>   </a:t>
            </a:r>
          </a:p>
          <a:p>
            <a:pPr marL="0" indent="0" algn="r" rtl="1">
              <a:buNone/>
            </a:pPr>
            <a:r>
              <a:rPr lang="fa-IR" sz="11200">
                <a:ea typeface="+mn-lt"/>
                <a:cs typeface="Mj_Faraz" panose="00000700000000000000" pitchFamily="2" charset="-78"/>
              </a:rPr>
              <a:t>   </a:t>
            </a:r>
            <a:r>
              <a:rPr lang="en-US" sz="11200" err="1">
                <a:ea typeface="+mn-lt"/>
                <a:cs typeface="Mj_Faraz" panose="00000700000000000000" pitchFamily="2" charset="-78"/>
              </a:rPr>
              <a:t>کتاب</a:t>
            </a:r>
            <a:r>
              <a:rPr lang="en-US" sz="11200">
                <a:ea typeface="+mn-lt"/>
                <a:cs typeface="Mj_Faraz" panose="00000700000000000000" pitchFamily="2" charset="-78"/>
              </a:rPr>
              <a:t> </a:t>
            </a:r>
            <a:r>
              <a:rPr lang="en-US" sz="11200" err="1">
                <a:ea typeface="+mn-lt"/>
                <a:cs typeface="Mj_Faraz" panose="00000700000000000000" pitchFamily="2" charset="-78"/>
              </a:rPr>
              <a:t>صد</a:t>
            </a:r>
            <a:r>
              <a:rPr lang="en-US" sz="11200">
                <a:ea typeface="+mn-lt"/>
                <a:cs typeface="Mj_Faraz" panose="00000700000000000000" pitchFamily="2" charset="-78"/>
              </a:rPr>
              <a:t> </a:t>
            </a:r>
            <a:r>
              <a:rPr lang="en-US" sz="11200" err="1">
                <a:ea typeface="+mn-lt"/>
                <a:cs typeface="Mj_Faraz" panose="00000700000000000000" pitchFamily="2" charset="-78"/>
              </a:rPr>
              <a:t>دقیقه</a:t>
            </a:r>
            <a:r>
              <a:rPr lang="en-US" sz="11200">
                <a:ea typeface="+mn-lt"/>
                <a:cs typeface="Mj_Faraz" panose="00000700000000000000" pitchFamily="2" charset="-78"/>
              </a:rPr>
              <a:t> </a:t>
            </a:r>
            <a:r>
              <a:rPr lang="en-US" sz="11200" err="1">
                <a:ea typeface="+mn-lt"/>
                <a:cs typeface="Mj_Faraz" panose="00000700000000000000" pitchFamily="2" charset="-78"/>
              </a:rPr>
              <a:t>تا</a:t>
            </a:r>
            <a:r>
              <a:rPr lang="en-US" sz="11200">
                <a:ea typeface="+mn-lt"/>
                <a:cs typeface="Mj_Faraz" panose="00000700000000000000" pitchFamily="2" charset="-78"/>
              </a:rPr>
              <a:t> </a:t>
            </a:r>
            <a:r>
              <a:rPr lang="en-US" sz="11200" err="1">
                <a:ea typeface="+mn-lt"/>
                <a:cs typeface="Mj_Faraz" panose="00000700000000000000" pitchFamily="2" charset="-78"/>
              </a:rPr>
              <a:t>بهشت</a:t>
            </a:r>
            <a:r>
              <a:rPr lang="en-US" sz="11200">
                <a:ea typeface="+mn-lt"/>
                <a:cs typeface="Mj_Faraz" panose="00000700000000000000" pitchFamily="2" charset="-78"/>
              </a:rPr>
              <a:t> </a:t>
            </a:r>
            <a:r>
              <a:rPr lang="en-US" sz="11200" err="1">
                <a:ea typeface="+mn-lt"/>
                <a:cs typeface="Mj_Faraz" panose="00000700000000000000" pitchFamily="2" charset="-78"/>
              </a:rPr>
              <a:t>اثر</a:t>
            </a:r>
            <a:r>
              <a:rPr lang="en-US" sz="11200">
                <a:ea typeface="+mn-lt"/>
                <a:cs typeface="Mj_Faraz" panose="00000700000000000000" pitchFamily="2" charset="-78"/>
              </a:rPr>
              <a:t> </a:t>
            </a:r>
            <a:r>
              <a:rPr lang="en-US" sz="11200" err="1">
                <a:ea typeface="+mn-lt"/>
                <a:cs typeface="Mj_Faraz" panose="00000700000000000000" pitchFamily="2" charset="-78"/>
              </a:rPr>
              <a:t>مجید</a:t>
            </a:r>
            <a:r>
              <a:rPr lang="en-US" sz="11200">
                <a:ea typeface="+mn-lt"/>
                <a:cs typeface="Mj_Faraz" panose="00000700000000000000" pitchFamily="2" charset="-78"/>
              </a:rPr>
              <a:t> </a:t>
            </a:r>
            <a:r>
              <a:rPr lang="en-US" sz="11200" err="1">
                <a:ea typeface="+mn-lt"/>
                <a:cs typeface="Mj_Faraz" panose="00000700000000000000" pitchFamily="2" charset="-78"/>
              </a:rPr>
              <a:t>تول</a:t>
            </a:r>
            <a:r>
              <a:rPr lang="fa-IR" sz="11200">
                <a:ea typeface="+mn-lt"/>
                <a:cs typeface="Mj_Faraz" panose="00000700000000000000" pitchFamily="2" charset="-78"/>
              </a:rPr>
              <a:t>ّ</a:t>
            </a:r>
            <a:r>
              <a:rPr lang="en-US" sz="11200" err="1">
                <a:ea typeface="+mn-lt"/>
                <a:cs typeface="Mj_Faraz" panose="00000700000000000000" pitchFamily="2" charset="-78"/>
              </a:rPr>
              <a:t>ایی</a:t>
            </a:r>
            <a:r>
              <a:rPr lang="fa-IR" sz="11200">
                <a:ea typeface="+mn-lt"/>
                <a:cs typeface="Mj_Faraz" panose="00000700000000000000" pitchFamily="2" charset="-78"/>
              </a:rPr>
              <a:t>، </a:t>
            </a:r>
            <a:r>
              <a:rPr lang="en-US" sz="11200" err="1">
                <a:ea typeface="+mn-lt"/>
                <a:cs typeface="Mj_Faraz" panose="00000700000000000000" pitchFamily="2" charset="-78"/>
              </a:rPr>
              <a:t>صد</a:t>
            </a:r>
            <a:r>
              <a:rPr lang="en-US" sz="11200">
                <a:ea typeface="+mn-lt"/>
                <a:cs typeface="Mj_Faraz" panose="00000700000000000000" pitchFamily="2" charset="-78"/>
              </a:rPr>
              <a:t> </a:t>
            </a:r>
            <a:r>
              <a:rPr lang="en-US" sz="11200" err="1">
                <a:ea typeface="+mn-lt"/>
                <a:cs typeface="Mj_Faraz" panose="00000700000000000000" pitchFamily="2" charset="-78"/>
              </a:rPr>
              <a:t>خاطره</a:t>
            </a:r>
            <a:r>
              <a:rPr lang="en-US" sz="11200">
                <a:ea typeface="+mn-lt"/>
                <a:cs typeface="Mj_Faraz" panose="00000700000000000000" pitchFamily="2" charset="-78"/>
              </a:rPr>
              <a:t> از</a:t>
            </a:r>
            <a:r>
              <a:rPr lang="fa-IR" sz="11200">
                <a:ea typeface="+mn-lt"/>
                <a:cs typeface="Mj_Faraz" panose="00000700000000000000" pitchFamily="2" charset="-78"/>
              </a:rPr>
              <a:t> شهید</a:t>
            </a:r>
            <a:r>
              <a:rPr lang="en-US" sz="11200">
                <a:ea typeface="+mn-lt"/>
                <a:cs typeface="Mj_Faraz" panose="00000700000000000000" pitchFamily="2" charset="-78"/>
              </a:rPr>
              <a:t> </a:t>
            </a:r>
            <a:r>
              <a:rPr lang="en-US" sz="11200" err="1">
                <a:ea typeface="+mn-lt"/>
                <a:cs typeface="Mj_Faraz" panose="00000700000000000000" pitchFamily="2" charset="-78"/>
              </a:rPr>
              <a:t>بهشتی</a:t>
            </a:r>
            <a:r>
              <a:rPr lang="en-US" sz="11200">
                <a:ea typeface="+mn-lt"/>
                <a:cs typeface="Mj_Faraz" panose="00000700000000000000" pitchFamily="2" charset="-78"/>
              </a:rPr>
              <a:t> است .</a:t>
            </a:r>
            <a:endParaRPr lang="fa-IR" sz="11200">
              <a:ea typeface="+mn-lt"/>
              <a:cs typeface="Mj_Faraz" panose="00000700000000000000" pitchFamily="2" charset="-78"/>
            </a:endParaRPr>
          </a:p>
          <a:p>
            <a:pPr marL="0" indent="0" algn="r" rtl="1">
              <a:buNone/>
            </a:pPr>
            <a:endParaRPr lang="en-US" sz="11200">
              <a:ea typeface="+mn-lt"/>
              <a:cs typeface="Mj_Faraz" panose="00000700000000000000" pitchFamily="2" charset="-78"/>
            </a:endParaRPr>
          </a:p>
          <a:p>
            <a:pPr marL="0" indent="0" algn="r" rtl="1">
              <a:buNone/>
            </a:pPr>
            <a:r>
              <a:rPr lang="fa-IR" sz="11200">
                <a:ea typeface="+mn-lt"/>
                <a:cs typeface="Mj_Faraz" panose="00000700000000000000" pitchFamily="2" charset="-78"/>
              </a:rPr>
              <a:t>    </a:t>
            </a:r>
            <a:r>
              <a:rPr lang="en-US" sz="11200">
                <a:ea typeface="+mn-lt"/>
                <a:cs typeface="Mj_Faraz" panose="00000700000000000000" pitchFamily="2" charset="-78"/>
              </a:rPr>
              <a:t>شهادت: </a:t>
            </a:r>
            <a:r>
              <a:rPr lang="en-US" sz="11200" err="1">
                <a:ea typeface="+mn-lt"/>
                <a:cs typeface="Mj_Faraz" panose="00000700000000000000" pitchFamily="2" charset="-78"/>
              </a:rPr>
              <a:t>شبانگاه</a:t>
            </a:r>
            <a:r>
              <a:rPr lang="en-US" sz="11200">
                <a:ea typeface="+mn-lt"/>
                <a:cs typeface="Mj_Faraz" panose="00000700000000000000" pitchFamily="2" charset="-78"/>
              </a:rPr>
              <a:t> </a:t>
            </a:r>
            <a:r>
              <a:rPr lang="en-US" sz="11200" err="1">
                <a:ea typeface="+mn-lt"/>
                <a:cs typeface="Mj_Faraz" panose="00000700000000000000" pitchFamily="2" charset="-78"/>
              </a:rPr>
              <a:t>هفتم</a:t>
            </a:r>
            <a:r>
              <a:rPr lang="en-US" sz="11200">
                <a:ea typeface="+mn-lt"/>
                <a:cs typeface="Mj_Faraz" panose="00000700000000000000" pitchFamily="2" charset="-78"/>
              </a:rPr>
              <a:t> </a:t>
            </a:r>
            <a:r>
              <a:rPr lang="en-US" sz="11200" err="1">
                <a:ea typeface="+mn-lt"/>
                <a:cs typeface="Mj_Faraz" panose="00000700000000000000" pitchFamily="2" charset="-78"/>
              </a:rPr>
              <a:t>تیرماه</a:t>
            </a:r>
            <a:r>
              <a:rPr lang="en-US" sz="11200">
                <a:ea typeface="+mn-lt"/>
                <a:cs typeface="Mj_Faraz" panose="00000700000000000000" pitchFamily="2" charset="-78"/>
              </a:rPr>
              <a:t> </a:t>
            </a:r>
            <a:r>
              <a:rPr lang="fa-IR" sz="11200">
                <a:ea typeface="+mn-lt"/>
                <a:cs typeface="Mj_Faraz" panose="00000700000000000000" pitchFamily="2" charset="-78"/>
              </a:rPr>
              <a:t>1360</a:t>
            </a:r>
            <a:r>
              <a:rPr lang="en-US" sz="11200">
                <a:ea typeface="+mn-lt"/>
                <a:cs typeface="Mj_Faraz" panose="00000700000000000000" pitchFamily="2" charset="-78"/>
              </a:rPr>
              <a:t> </a:t>
            </a:r>
            <a:r>
              <a:rPr lang="en-US" sz="11200" err="1">
                <a:ea typeface="+mn-lt"/>
                <a:cs typeface="Mj_Faraz" panose="00000700000000000000" pitchFamily="2" charset="-78"/>
              </a:rPr>
              <a:t>ه‍.ش</a:t>
            </a:r>
            <a:r>
              <a:rPr lang="fa-IR" sz="11200">
                <a:ea typeface="+mn-lt"/>
                <a:cs typeface="Mj_Faraz" panose="00000700000000000000" pitchFamily="2" charset="-78"/>
              </a:rPr>
              <a:t> در محلّ حزب جمهوری به دست منافقین </a:t>
            </a:r>
          </a:p>
          <a:p>
            <a:pPr marL="0" indent="0" algn="r" rtl="1">
              <a:buNone/>
            </a:pPr>
            <a:r>
              <a:rPr lang="fa-IR" sz="11200">
                <a:ea typeface="+mn-lt"/>
                <a:cs typeface="Mj_Faraz" panose="00000700000000000000" pitchFamily="2" charset="-78"/>
              </a:rPr>
              <a:t>(بمب گذاری)</a:t>
            </a:r>
          </a:p>
          <a:p>
            <a:pPr algn="r" rtl="1"/>
            <a:endParaRPr lang="en-US" sz="11200">
              <a:ea typeface="+mn-lt"/>
              <a:cs typeface="Mj_Faraz" panose="00000700000000000000" pitchFamily="2" charset="-78"/>
            </a:endParaRPr>
          </a:p>
          <a:p>
            <a:pPr marL="0" indent="0" algn="r" rtl="1">
              <a:buNone/>
            </a:pPr>
            <a:r>
              <a:rPr lang="fa-IR" sz="11200">
                <a:cs typeface="Mj_Faraz" panose="00000700000000000000" pitchFamily="2" charset="-78"/>
              </a:rPr>
              <a:t>    </a:t>
            </a:r>
            <a:r>
              <a:rPr lang="en-US" sz="11200">
                <a:cs typeface="Mj_Faraz" panose="00000700000000000000" pitchFamily="2" charset="-78"/>
              </a:rPr>
              <a:t>به </a:t>
            </a:r>
            <a:r>
              <a:rPr lang="en-US" sz="11200" err="1">
                <a:cs typeface="Mj_Faraz" panose="00000700000000000000" pitchFamily="2" charset="-78"/>
              </a:rPr>
              <a:t>نظر</a:t>
            </a:r>
            <a:r>
              <a:rPr lang="en-US" sz="11200">
                <a:cs typeface="Mj_Faraz" panose="00000700000000000000" pitchFamily="2" charset="-78"/>
              </a:rPr>
              <a:t> من یکی از </a:t>
            </a:r>
            <a:r>
              <a:rPr lang="en-US" sz="11200" err="1">
                <a:cs typeface="Mj_Faraz" panose="00000700000000000000" pitchFamily="2" charset="-78"/>
              </a:rPr>
              <a:t>افراد</a:t>
            </a:r>
            <a:r>
              <a:rPr lang="en-US" sz="11200">
                <a:cs typeface="Mj_Faraz" panose="00000700000000000000" pitchFamily="2" charset="-78"/>
              </a:rPr>
              <a:t> </a:t>
            </a:r>
            <a:r>
              <a:rPr lang="en-US" sz="11200" err="1">
                <a:cs typeface="Mj_Faraz" panose="00000700000000000000" pitchFamily="2" charset="-78"/>
              </a:rPr>
              <a:t>موف</a:t>
            </a:r>
            <a:r>
              <a:rPr lang="fa-IR" sz="11200">
                <a:cs typeface="Mj_Faraz" panose="00000700000000000000" pitchFamily="2" charset="-78"/>
              </a:rPr>
              <a:t>ّ</a:t>
            </a:r>
            <a:r>
              <a:rPr lang="en-US" sz="11200" err="1">
                <a:cs typeface="Mj_Faraz" panose="00000700000000000000" pitchFamily="2" charset="-78"/>
              </a:rPr>
              <a:t>ق،مود</a:t>
            </a:r>
            <a:r>
              <a:rPr lang="fa-IR" sz="11200">
                <a:cs typeface="Mj_Faraz" panose="00000700000000000000" pitchFamily="2" charset="-78"/>
              </a:rPr>
              <a:t>ّ</a:t>
            </a:r>
            <a:r>
              <a:rPr lang="en-US" sz="11200">
                <a:cs typeface="Mj_Faraz" panose="00000700000000000000" pitchFamily="2" charset="-78"/>
              </a:rPr>
              <a:t>ب و </a:t>
            </a:r>
            <a:r>
              <a:rPr lang="en-US" sz="11200" err="1">
                <a:cs typeface="Mj_Faraz" panose="00000700000000000000" pitchFamily="2" charset="-78"/>
              </a:rPr>
              <a:t>فروتن</a:t>
            </a:r>
            <a:r>
              <a:rPr lang="en-US" sz="11200">
                <a:cs typeface="Mj_Faraz" panose="00000700000000000000" pitchFamily="2" charset="-78"/>
              </a:rPr>
              <a:t> </a:t>
            </a:r>
            <a:r>
              <a:rPr lang="fa-IR" sz="11200">
                <a:cs typeface="Mj_Faraz" panose="00000700000000000000" pitchFamily="2" charset="-78"/>
              </a:rPr>
              <a:t>،</a:t>
            </a:r>
            <a:r>
              <a:rPr lang="en-US" sz="11200" err="1">
                <a:cs typeface="Mj_Faraz" panose="00000700000000000000" pitchFamily="2" charset="-78"/>
              </a:rPr>
              <a:t>شهید</a:t>
            </a:r>
            <a:r>
              <a:rPr lang="en-US" sz="11200">
                <a:cs typeface="Mj_Faraz" panose="00000700000000000000" pitchFamily="2" charset="-78"/>
              </a:rPr>
              <a:t> </a:t>
            </a:r>
            <a:r>
              <a:rPr lang="en-US" sz="11200" err="1">
                <a:cs typeface="Mj_Faraz" panose="00000700000000000000" pitchFamily="2" charset="-78"/>
              </a:rPr>
              <a:t>سیّد</a:t>
            </a:r>
            <a:r>
              <a:rPr lang="en-US" sz="11200">
                <a:cs typeface="Mj_Faraz" panose="00000700000000000000" pitchFamily="2" charset="-78"/>
              </a:rPr>
              <a:t> </a:t>
            </a:r>
            <a:r>
              <a:rPr lang="en-US" sz="11200" err="1">
                <a:cs typeface="Mj_Faraz" panose="00000700000000000000" pitchFamily="2" charset="-78"/>
              </a:rPr>
              <a:t>محم</a:t>
            </a:r>
            <a:r>
              <a:rPr lang="fa-IR" sz="11200">
                <a:cs typeface="Mj_Faraz" panose="00000700000000000000" pitchFamily="2" charset="-78"/>
              </a:rPr>
              <a:t>ّ</a:t>
            </a:r>
            <a:r>
              <a:rPr lang="en-US" sz="11200">
                <a:cs typeface="Mj_Faraz" panose="00000700000000000000" pitchFamily="2" charset="-78"/>
              </a:rPr>
              <a:t>د </a:t>
            </a:r>
            <a:r>
              <a:rPr lang="en-US" sz="11200" err="1">
                <a:cs typeface="Mj_Faraz" panose="00000700000000000000" pitchFamily="2" charset="-78"/>
              </a:rPr>
              <a:t>بهشتی</a:t>
            </a:r>
            <a:r>
              <a:rPr lang="en-US" sz="11200">
                <a:cs typeface="Mj_Faraz" panose="00000700000000000000" pitchFamily="2" charset="-78"/>
              </a:rPr>
              <a:t> است</a:t>
            </a:r>
            <a:r>
              <a:rPr lang="fa-IR" sz="11200">
                <a:cs typeface="Mj_Faraz" panose="00000700000000000000" pitchFamily="2" charset="-78"/>
              </a:rPr>
              <a:t>.</a:t>
            </a:r>
          </a:p>
          <a:p>
            <a:pPr marL="0" indent="0" algn="r" rtl="1">
              <a:buNone/>
            </a:pPr>
            <a:r>
              <a:rPr lang="fa-IR" sz="11200">
                <a:cs typeface="Mj_Faraz"/>
              </a:rPr>
              <a:t>  </a:t>
            </a:r>
            <a:br>
              <a:rPr lang="en-US" sz="11200">
                <a:cs typeface="Mj_Faraz" panose="00000700000000000000" pitchFamily="2" charset="-78"/>
              </a:rPr>
            </a:br>
            <a:r>
              <a:rPr lang="fa-IR" sz="11200">
                <a:cs typeface="Mj_Faraz" panose="00000700000000000000" pitchFamily="2" charset="-78"/>
              </a:rPr>
              <a:t>    </a:t>
            </a:r>
            <a:r>
              <a:rPr lang="en-US" sz="11200" err="1">
                <a:cs typeface="Mj_Faraz" panose="00000700000000000000" pitchFamily="2" charset="-78"/>
              </a:rPr>
              <a:t>خاط</a:t>
            </a:r>
            <a:r>
              <a:rPr lang="fa-IR" sz="11200">
                <a:cs typeface="Mj_Faraz" panose="00000700000000000000" pitchFamily="2" charset="-78"/>
              </a:rPr>
              <a:t>ره ای از این شهید نقل شده است:</a:t>
            </a:r>
          </a:p>
          <a:p>
            <a:pPr marL="0" indent="0" algn="r" rtl="1">
              <a:buNone/>
            </a:pPr>
            <a:r>
              <a:rPr lang="fa-IR" sz="11200">
                <a:cs typeface="Mj_Faraz" panose="00000700000000000000" pitchFamily="2" charset="-78"/>
              </a:rPr>
              <a:t>   </a:t>
            </a:r>
            <a:r>
              <a:rPr lang="en-US" sz="11200">
                <a:cs typeface="Mj_Faraz" panose="00000700000000000000" pitchFamily="2" charset="-78"/>
              </a:rPr>
              <a:t>به </a:t>
            </a:r>
            <a:r>
              <a:rPr lang="en-US" sz="11200" err="1">
                <a:cs typeface="Mj_Faraz" panose="00000700000000000000" pitchFamily="2" charset="-78"/>
              </a:rPr>
              <a:t>قاضی</a:t>
            </a:r>
            <a:r>
              <a:rPr lang="en-US" sz="11200">
                <a:cs typeface="Mj_Faraz" panose="00000700000000000000" pitchFamily="2" charset="-78"/>
              </a:rPr>
              <a:t> </a:t>
            </a:r>
            <a:r>
              <a:rPr lang="en-US" sz="11200" err="1">
                <a:cs typeface="Mj_Faraz" panose="00000700000000000000" pitchFamily="2" charset="-78"/>
              </a:rPr>
              <a:t>نامه</a:t>
            </a:r>
            <a:r>
              <a:rPr lang="en-US" sz="11200">
                <a:cs typeface="Mj_Faraz" panose="00000700000000000000" pitchFamily="2" charset="-78"/>
              </a:rPr>
              <a:t> زده </a:t>
            </a:r>
            <a:r>
              <a:rPr lang="en-US" sz="11200" err="1">
                <a:cs typeface="Mj_Faraz" panose="00000700000000000000" pitchFamily="2" charset="-78"/>
              </a:rPr>
              <a:t>بودند</a:t>
            </a:r>
            <a:r>
              <a:rPr lang="en-US" sz="11200">
                <a:cs typeface="Mj_Faraz" panose="00000700000000000000" pitchFamily="2" charset="-78"/>
              </a:rPr>
              <a:t> که </a:t>
            </a:r>
            <a:r>
              <a:rPr lang="en-US" sz="11200" err="1">
                <a:cs typeface="Mj_Faraz" panose="00000700000000000000" pitchFamily="2" charset="-78"/>
              </a:rPr>
              <a:t>شنیده</a:t>
            </a:r>
            <a:r>
              <a:rPr lang="en-US" sz="11200">
                <a:cs typeface="Mj_Faraz" panose="00000700000000000000" pitchFamily="2" charset="-78"/>
              </a:rPr>
              <a:t> </a:t>
            </a:r>
            <a:r>
              <a:rPr lang="en-US" sz="11200" err="1">
                <a:cs typeface="Mj_Faraz" panose="00000700000000000000" pitchFamily="2" charset="-78"/>
              </a:rPr>
              <a:t>ام</a:t>
            </a:r>
            <a:r>
              <a:rPr lang="en-US" sz="11200">
                <a:cs typeface="Mj_Faraz" panose="00000700000000000000" pitchFamily="2" charset="-78"/>
              </a:rPr>
              <a:t> </a:t>
            </a:r>
            <a:r>
              <a:rPr lang="en-US" sz="11200" err="1">
                <a:cs typeface="Mj_Faraz" panose="00000700000000000000" pitchFamily="2" charset="-78"/>
              </a:rPr>
              <a:t>وقتی</a:t>
            </a:r>
            <a:r>
              <a:rPr lang="en-US" sz="11200">
                <a:cs typeface="Mj_Faraz" panose="00000700000000000000" pitchFamily="2" charset="-78"/>
              </a:rPr>
              <a:t> به م</a:t>
            </a:r>
            <a:r>
              <a:rPr lang="fa-IR" sz="11200">
                <a:cs typeface="Mj_Faraz" panose="00000700000000000000" pitchFamily="2" charset="-78"/>
              </a:rPr>
              <a:t>أ</a:t>
            </a:r>
            <a:r>
              <a:rPr lang="en-US" sz="11200" err="1">
                <a:cs typeface="Mj_Faraz" panose="00000700000000000000" pitchFamily="2" charset="-78"/>
              </a:rPr>
              <a:t>موری</a:t>
            </a:r>
            <a:r>
              <a:rPr lang="fa-IR" sz="11200">
                <a:cs typeface="Mj_Faraz" panose="00000700000000000000" pitchFamily="2" charset="-78"/>
              </a:rPr>
              <a:t>ّ</a:t>
            </a:r>
            <a:r>
              <a:rPr lang="en-US" sz="11200">
                <a:cs typeface="Mj_Faraz" panose="00000700000000000000" pitchFamily="2" charset="-78"/>
              </a:rPr>
              <a:t>ت می </a:t>
            </a:r>
            <a:r>
              <a:rPr lang="en-US" sz="11200" err="1">
                <a:cs typeface="Mj_Faraz" panose="00000700000000000000" pitchFamily="2" charset="-78"/>
              </a:rPr>
              <a:t>روی</a:t>
            </a:r>
            <a:r>
              <a:rPr lang="en-US" sz="11200">
                <a:cs typeface="Mj_Faraz" panose="00000700000000000000" pitchFamily="2" charset="-78"/>
              </a:rPr>
              <a:t> </a:t>
            </a:r>
            <a:r>
              <a:rPr lang="en-US" sz="11200" err="1">
                <a:cs typeface="Mj_Faraz" panose="00000700000000000000" pitchFamily="2" charset="-78"/>
              </a:rPr>
              <a:t>ساک</a:t>
            </a:r>
            <a:r>
              <a:rPr lang="en-US" sz="11200">
                <a:cs typeface="Mj_Faraz" panose="00000700000000000000" pitchFamily="2" charset="-78"/>
              </a:rPr>
              <a:t> خود را</a:t>
            </a:r>
            <a:endParaRPr lang="fa-IR" sz="11200">
              <a:cs typeface="Mj_Faraz" panose="00000700000000000000" pitchFamily="2" charset="-78"/>
            </a:endParaRPr>
          </a:p>
          <a:p>
            <a:pPr marL="0" indent="0" algn="r" rtl="1">
              <a:buNone/>
            </a:pPr>
            <a:endParaRPr lang="fa-IR" sz="11200">
              <a:cs typeface="Mj_Faraz" panose="00000700000000000000" pitchFamily="2" charset="-78"/>
            </a:endParaRPr>
          </a:p>
          <a:p>
            <a:pPr marL="0" indent="0" algn="r" rtl="1">
              <a:buNone/>
            </a:pPr>
            <a:r>
              <a:rPr lang="en-US" sz="11200">
                <a:cs typeface="Mj_Faraz" panose="00000700000000000000" pitchFamily="2" charset="-78"/>
              </a:rPr>
              <a:t> به </a:t>
            </a:r>
            <a:r>
              <a:rPr lang="en-US" sz="11200" err="1">
                <a:cs typeface="Mj_Faraz" panose="00000700000000000000" pitchFamily="2" charset="-78"/>
              </a:rPr>
              <a:t>همراهت</a:t>
            </a:r>
            <a:r>
              <a:rPr lang="en-US" sz="11200">
                <a:cs typeface="Mj_Faraz" panose="00000700000000000000" pitchFamily="2" charset="-78"/>
              </a:rPr>
              <a:t> می </a:t>
            </a:r>
            <a:r>
              <a:rPr lang="en-US" sz="11200" err="1">
                <a:cs typeface="Mj_Faraz" panose="00000700000000000000" pitchFamily="2" charset="-78"/>
              </a:rPr>
              <a:t>دهی</a:t>
            </a:r>
            <a:r>
              <a:rPr lang="en-US" sz="11200">
                <a:cs typeface="Mj_Faraz" panose="00000700000000000000" pitchFamily="2" charset="-78"/>
              </a:rPr>
              <a:t> </a:t>
            </a:r>
            <a:r>
              <a:rPr lang="fa-IR" sz="11200">
                <a:cs typeface="Mj_Faraz" panose="00000700000000000000" pitchFamily="2" charset="-78"/>
              </a:rPr>
              <a:t>! </a:t>
            </a:r>
            <a:r>
              <a:rPr lang="en-US" sz="11200">
                <a:cs typeface="Mj_Faraz" panose="00000700000000000000" pitchFamily="2" charset="-78"/>
              </a:rPr>
              <a:t>این </a:t>
            </a:r>
            <a:r>
              <a:rPr lang="en-US" sz="11200" err="1">
                <a:cs typeface="Mj_Faraz" panose="00000700000000000000" pitchFamily="2" charset="-78"/>
              </a:rPr>
              <a:t>نشانه</a:t>
            </a:r>
            <a:r>
              <a:rPr lang="en-US" sz="11200">
                <a:cs typeface="Mj_Faraz" panose="00000700000000000000" pitchFamily="2" charset="-78"/>
              </a:rPr>
              <a:t> ی </a:t>
            </a:r>
            <a:r>
              <a:rPr lang="en-US" sz="11200" err="1">
                <a:cs typeface="Mj_Faraz" panose="00000700000000000000" pitchFamily="2" charset="-78"/>
              </a:rPr>
              <a:t>تکب</a:t>
            </a:r>
            <a:r>
              <a:rPr lang="fa-IR" sz="11200">
                <a:cs typeface="Mj_Faraz" panose="00000700000000000000" pitchFamily="2" charset="-78"/>
              </a:rPr>
              <a:t>ّ</a:t>
            </a:r>
            <a:r>
              <a:rPr lang="en-US" sz="11200">
                <a:cs typeface="Mj_Faraz" panose="00000700000000000000" pitchFamily="2" charset="-78"/>
              </a:rPr>
              <a:t>ر است که </a:t>
            </a:r>
            <a:r>
              <a:rPr lang="en-US" sz="11200" err="1">
                <a:cs typeface="Mj_Faraz" panose="00000700000000000000" pitchFamily="2" charset="-78"/>
              </a:rPr>
              <a:t>حاضری</a:t>
            </a:r>
            <a:r>
              <a:rPr lang="en-US" sz="11200">
                <a:cs typeface="Mj_Faraz" panose="00000700000000000000" pitchFamily="2" charset="-78"/>
              </a:rPr>
              <a:t> </a:t>
            </a:r>
            <a:r>
              <a:rPr lang="en-US" sz="11200" err="1">
                <a:cs typeface="Mj_Faraz" panose="00000700000000000000" pitchFamily="2" charset="-78"/>
              </a:rPr>
              <a:t>دیگران</a:t>
            </a:r>
            <a:r>
              <a:rPr lang="en-US" sz="11200">
                <a:cs typeface="Mj_Faraz" panose="00000700000000000000" pitchFamily="2" charset="-78"/>
              </a:rPr>
              <a:t> را </a:t>
            </a:r>
            <a:r>
              <a:rPr lang="en-US" sz="11200" err="1">
                <a:cs typeface="Mj_Faraz" panose="00000700000000000000" pitchFamily="2" charset="-78"/>
              </a:rPr>
              <a:t>خفیف</a:t>
            </a:r>
            <a:endParaRPr lang="fa-IR" sz="11200">
              <a:cs typeface="Mj_Faraz" panose="00000700000000000000" pitchFamily="2" charset="-78"/>
            </a:endParaRPr>
          </a:p>
          <a:p>
            <a:pPr marL="0" indent="0" algn="r" rtl="1">
              <a:buNone/>
            </a:pPr>
            <a:endParaRPr lang="fa-IR" sz="11200">
              <a:cs typeface="Mj_Faraz" panose="00000700000000000000" pitchFamily="2" charset="-78"/>
            </a:endParaRPr>
          </a:p>
          <a:p>
            <a:pPr marL="0" indent="0" algn="r" rtl="1">
              <a:buNone/>
            </a:pPr>
            <a:r>
              <a:rPr lang="en-US" sz="11200">
                <a:cs typeface="Mj_Faraz" panose="00000700000000000000" pitchFamily="2" charset="-78"/>
              </a:rPr>
              <a:t> </a:t>
            </a:r>
            <a:r>
              <a:rPr lang="en-US" sz="11200" err="1">
                <a:cs typeface="Mj_Faraz" panose="00000700000000000000" pitchFamily="2" charset="-78"/>
              </a:rPr>
              <a:t>کنی</a:t>
            </a:r>
            <a:r>
              <a:rPr lang="fa-IR" sz="11200">
                <a:cs typeface="Mj_Faraz" panose="00000700000000000000" pitchFamily="2" charset="-78"/>
              </a:rPr>
              <a:t>!!!</a:t>
            </a:r>
            <a:endParaRPr lang="en-US" sz="11200">
              <a:cs typeface="Mj_Faraz" panose="00000700000000000000" pitchFamily="2" charset="-78"/>
            </a:endParaRPr>
          </a:p>
          <a:p>
            <a:pPr marL="0" indent="0" algn="r" rtl="1">
              <a:buNone/>
            </a:pPr>
            <a:br>
              <a:rPr lang="en-US" sz="3600">
                <a:cs typeface="Mj_Faraz" panose="00000700000000000000" pitchFamily="2" charset="-78"/>
              </a:rPr>
            </a:br>
            <a:br>
              <a:rPr lang="en-US"/>
            </a:br>
            <a:endParaRPr lang="en-US"/>
          </a:p>
        </p:txBody>
      </p:sp>
      <p:pic>
        <p:nvPicPr>
          <p:cNvPr id="4" name="Picture 4" descr="A picture containing Teams&#10;&#10;Description automatically generated">
            <a:extLst>
              <a:ext uri="{FF2B5EF4-FFF2-40B4-BE49-F238E27FC236}">
                <a16:creationId xmlns:a16="http://schemas.microsoft.com/office/drawing/2014/main" id="{EF96939A-94EE-4C54-8AC0-7654871D475F}"/>
              </a:ext>
            </a:extLst>
          </p:cNvPr>
          <p:cNvPicPr>
            <a:picLocks noChangeAspect="1"/>
          </p:cNvPicPr>
          <p:nvPr/>
        </p:nvPicPr>
        <p:blipFill>
          <a:blip r:embed="rId3"/>
          <a:stretch>
            <a:fillRect/>
          </a:stretch>
        </p:blipFill>
        <p:spPr>
          <a:xfrm>
            <a:off x="71621" y="2131854"/>
            <a:ext cx="3166711" cy="436102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3939428049"/>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3839F-0FD2-47DD-87AA-D9A62E0851EE}"/>
              </a:ext>
            </a:extLst>
          </p:cNvPr>
          <p:cNvSpPr>
            <a:spLocks noGrp="1"/>
          </p:cNvSpPr>
          <p:nvPr>
            <p:ph type="title"/>
          </p:nvPr>
        </p:nvSpPr>
        <p:spPr>
          <a:xfrm>
            <a:off x="4133850" y="1219200"/>
            <a:ext cx="7924800" cy="5638800"/>
          </a:xfrm>
        </p:spPr>
        <p:txBody>
          <a:bodyPr vert="horz" lIns="91440" tIns="45720" rIns="91440" bIns="45720" rtlCol="0" anchor="b">
            <a:noAutofit/>
          </a:bodyPr>
          <a:lstStyle/>
          <a:p>
            <a:pPr algn="r" rtl="1"/>
            <a:br>
              <a:rPr lang="en-US" sz="1800">
                <a:cs typeface="Calibri Light"/>
              </a:rPr>
            </a:br>
            <a:br>
              <a:rPr lang="en-US" sz="1800"/>
            </a:br>
            <a:r>
              <a:rPr lang="fa-IR" sz="1800">
                <a:cs typeface="Times New Roman"/>
              </a:rPr>
              <a:t>      </a:t>
            </a:r>
            <a:r>
              <a:rPr lang="en-US" sz="2400" err="1">
                <a:cs typeface="Mj_Faraz"/>
              </a:rPr>
              <a:t>پس</a:t>
            </a:r>
            <a:r>
              <a:rPr lang="en-US" sz="2400">
                <a:cs typeface="Mj_Faraz"/>
              </a:rPr>
              <a:t> از </a:t>
            </a:r>
            <a:r>
              <a:rPr lang="en-US" sz="2400" err="1">
                <a:cs typeface="Mj_Faraz"/>
              </a:rPr>
              <a:t>خواندن</a:t>
            </a:r>
            <a:r>
              <a:rPr lang="en-US" sz="2400">
                <a:cs typeface="Mj_Faraz"/>
              </a:rPr>
              <a:t> </a:t>
            </a:r>
            <a:r>
              <a:rPr lang="en-US" sz="2400" err="1">
                <a:cs typeface="Mj_Faraz"/>
              </a:rPr>
              <a:t>خاطرات</a:t>
            </a:r>
            <a:r>
              <a:rPr lang="en-US" sz="2400">
                <a:cs typeface="Mj_Faraz"/>
              </a:rPr>
              <a:t> </a:t>
            </a:r>
            <a:r>
              <a:rPr lang="en-US" sz="2400" err="1">
                <a:cs typeface="Mj_Faraz"/>
              </a:rPr>
              <a:t>شهید</a:t>
            </a:r>
            <a:r>
              <a:rPr lang="en-US" sz="2400">
                <a:cs typeface="Mj_Faraz"/>
              </a:rPr>
              <a:t> </a:t>
            </a:r>
            <a:r>
              <a:rPr lang="en-US" sz="2400" err="1">
                <a:cs typeface="Mj_Faraz"/>
              </a:rPr>
              <a:t>باکری</a:t>
            </a:r>
            <a:r>
              <a:rPr lang="en-US" sz="2400">
                <a:cs typeface="Mj_Faraz"/>
              </a:rPr>
              <a:t> </a:t>
            </a:r>
            <a:r>
              <a:rPr lang="en-US" sz="2400" err="1">
                <a:cs typeface="Mj_Faraz"/>
              </a:rPr>
              <a:t>ارادت</a:t>
            </a:r>
            <a:r>
              <a:rPr lang="en-US" sz="2400">
                <a:cs typeface="Mj_Faraz"/>
              </a:rPr>
              <a:t> من نسبت به ایشان </a:t>
            </a:r>
            <a:r>
              <a:rPr lang="en-US" sz="2400" err="1">
                <a:cs typeface="Mj_Faraz"/>
              </a:rPr>
              <a:t>بیشتر</a:t>
            </a:r>
            <a:r>
              <a:rPr lang="en-US" sz="2400">
                <a:cs typeface="Mj_Faraz"/>
              </a:rPr>
              <a:t> شد.</a:t>
            </a:r>
            <a:r>
              <a:rPr lang="fa-IR" sz="2400">
                <a:cs typeface="Mj_Faraz"/>
              </a:rPr>
              <a:t> </a:t>
            </a:r>
            <a:br>
              <a:rPr lang="fa-IR" sz="2400">
                <a:cs typeface="Mj_Faraz" panose="00000700000000000000" pitchFamily="2" charset="-78"/>
              </a:rPr>
            </a:br>
            <a:br>
              <a:rPr lang="fa-IR" sz="2400">
                <a:cs typeface="Mj_Faraz" panose="00000700000000000000" pitchFamily="2" charset="-78"/>
              </a:rPr>
            </a:br>
            <a:r>
              <a:rPr lang="fa-IR" sz="2400">
                <a:cs typeface="Mj_Faraz"/>
              </a:rPr>
              <a:t>     </a:t>
            </a:r>
            <a:r>
              <a:rPr lang="en-US" sz="2400">
                <a:cs typeface="Mj_Faraz"/>
              </a:rPr>
              <a:t>به </a:t>
            </a:r>
            <a:r>
              <a:rPr lang="en-US" sz="2400" err="1">
                <a:cs typeface="Mj_Faraz"/>
              </a:rPr>
              <a:t>نظر</a:t>
            </a:r>
            <a:r>
              <a:rPr lang="en-US" sz="2400">
                <a:cs typeface="Mj_Faraz"/>
              </a:rPr>
              <a:t> من ایشان </a:t>
            </a:r>
            <a:r>
              <a:rPr lang="en-US" sz="2400" err="1">
                <a:cs typeface="Mj_Faraz"/>
              </a:rPr>
              <a:t>فردی</a:t>
            </a:r>
            <a:r>
              <a:rPr lang="en-US" sz="2400">
                <a:cs typeface="Mj_Faraz"/>
              </a:rPr>
              <a:t> </a:t>
            </a:r>
            <a:r>
              <a:rPr lang="en-US" sz="2400" err="1">
                <a:cs typeface="Mj_Faraz"/>
              </a:rPr>
              <a:t>مخلص،موف</a:t>
            </a:r>
            <a:r>
              <a:rPr lang="fa-IR" sz="2400">
                <a:cs typeface="Mj_Faraz"/>
              </a:rPr>
              <a:t>ّ</a:t>
            </a:r>
            <a:r>
              <a:rPr lang="en-US" sz="2400" err="1">
                <a:cs typeface="Mj_Faraz"/>
              </a:rPr>
              <a:t>ق،فداکار،با</a:t>
            </a:r>
            <a:r>
              <a:rPr lang="en-US" sz="2400">
                <a:cs typeface="Mj_Faraz"/>
              </a:rPr>
              <a:t> ایمان و از </a:t>
            </a:r>
            <a:r>
              <a:rPr lang="en-US" sz="2400" err="1">
                <a:cs typeface="Mj_Faraz"/>
              </a:rPr>
              <a:t>جان</a:t>
            </a:r>
            <a:r>
              <a:rPr lang="en-US" sz="2400">
                <a:cs typeface="Mj_Faraz"/>
              </a:rPr>
              <a:t> </a:t>
            </a:r>
            <a:r>
              <a:rPr lang="en-US" sz="2400" err="1">
                <a:cs typeface="Mj_Faraz"/>
              </a:rPr>
              <a:t>گذشته</a:t>
            </a:r>
            <a:r>
              <a:rPr lang="en-US" sz="2400">
                <a:cs typeface="Mj_Faraz"/>
              </a:rPr>
              <a:t> </a:t>
            </a:r>
            <a:r>
              <a:rPr lang="en-US" sz="2400" err="1">
                <a:cs typeface="Mj_Faraz"/>
              </a:rPr>
              <a:t>بودند</a:t>
            </a:r>
            <a:r>
              <a:rPr lang="fa-IR" sz="2400">
                <a:cs typeface="Mj_Faraz"/>
              </a:rPr>
              <a:t>. </a:t>
            </a:r>
            <a:br>
              <a:rPr lang="fa-IR" sz="2400">
                <a:cs typeface="Mj_Faraz" panose="00000700000000000000" pitchFamily="2" charset="-78"/>
              </a:rPr>
            </a:br>
            <a:r>
              <a:rPr lang="fa-IR" sz="2400">
                <a:cs typeface="Mj_Faraz"/>
              </a:rPr>
              <a:t>     </a:t>
            </a:r>
            <a:r>
              <a:rPr lang="en-US" sz="2400">
                <a:cs typeface="Mj_Faraz"/>
              </a:rPr>
              <a:t>ایشان </a:t>
            </a:r>
            <a:r>
              <a:rPr lang="en-US" sz="2400" err="1">
                <a:cs typeface="Mj_Faraz"/>
              </a:rPr>
              <a:t>زمانی</a:t>
            </a:r>
            <a:r>
              <a:rPr lang="fa-IR" sz="2400">
                <a:cs typeface="Mj_Faraz"/>
              </a:rPr>
              <a:t> </a:t>
            </a:r>
            <a:r>
              <a:rPr lang="en-US" sz="2400">
                <a:cs typeface="Mj_Faraz"/>
              </a:rPr>
              <a:t>که </a:t>
            </a:r>
            <a:r>
              <a:rPr lang="en-US" sz="2400" err="1">
                <a:cs typeface="Mj_Faraz"/>
              </a:rPr>
              <a:t>شهردار</a:t>
            </a:r>
            <a:r>
              <a:rPr lang="en-US" sz="2400">
                <a:cs typeface="Mj_Faraz"/>
              </a:rPr>
              <a:t> </a:t>
            </a:r>
            <a:r>
              <a:rPr lang="en-US" sz="2400" err="1">
                <a:cs typeface="Mj_Faraz"/>
              </a:rPr>
              <a:t>ارومی</a:t>
            </a:r>
            <a:r>
              <a:rPr lang="fa-IR" sz="2400">
                <a:cs typeface="Mj_Faraz"/>
              </a:rPr>
              <a:t>ّ</a:t>
            </a:r>
            <a:r>
              <a:rPr lang="en-US" sz="2400">
                <a:cs typeface="Mj_Faraz"/>
              </a:rPr>
              <a:t>ه </a:t>
            </a:r>
            <a:r>
              <a:rPr lang="en-US" sz="2400" err="1">
                <a:cs typeface="Mj_Faraz"/>
              </a:rPr>
              <a:t>بودند</a:t>
            </a:r>
            <a:r>
              <a:rPr lang="en-US" sz="2400">
                <a:cs typeface="Mj_Faraz"/>
              </a:rPr>
              <a:t> </a:t>
            </a:r>
            <a:r>
              <a:rPr lang="en-US" sz="2400" err="1">
                <a:cs typeface="Mj_Faraz"/>
              </a:rPr>
              <a:t>موقع</a:t>
            </a:r>
            <a:r>
              <a:rPr lang="en-US" sz="2400">
                <a:cs typeface="Mj_Faraz"/>
              </a:rPr>
              <a:t> سیل </a:t>
            </a:r>
            <a:r>
              <a:rPr lang="en-US" sz="2400" err="1">
                <a:cs typeface="Mj_Faraz"/>
              </a:rPr>
              <a:t>شخص</a:t>
            </a:r>
            <a:r>
              <a:rPr lang="fa-IR" sz="2400">
                <a:cs typeface="Mj_Faraz"/>
              </a:rPr>
              <a:t>اً</a:t>
            </a:r>
            <a:r>
              <a:rPr lang="en-US" sz="2400">
                <a:cs typeface="Mj_Faraz"/>
              </a:rPr>
              <a:t> به کمک مردم </a:t>
            </a:r>
            <a:r>
              <a:rPr lang="en-US" sz="2400" err="1">
                <a:cs typeface="Mj_Faraz"/>
              </a:rPr>
              <a:t>رفته</a:t>
            </a:r>
            <a:r>
              <a:rPr lang="en-US" sz="2400">
                <a:cs typeface="Mj_Faraz"/>
              </a:rPr>
              <a:t> </a:t>
            </a:r>
            <a:r>
              <a:rPr lang="en-US" sz="2400" err="1">
                <a:cs typeface="Mj_Faraz"/>
              </a:rPr>
              <a:t>بودند</a:t>
            </a:r>
            <a:r>
              <a:rPr lang="en-US" sz="2400">
                <a:cs typeface="Mj_Faraz"/>
              </a:rPr>
              <a:t> به </a:t>
            </a:r>
            <a:r>
              <a:rPr lang="en-US" sz="2400" err="1">
                <a:cs typeface="Mj_Faraz"/>
              </a:rPr>
              <a:t>طور</a:t>
            </a:r>
            <a:r>
              <a:rPr lang="en-US" sz="2400">
                <a:cs typeface="Mj_Faraz"/>
              </a:rPr>
              <a:t> </a:t>
            </a:r>
            <a:r>
              <a:rPr lang="en-US" sz="2400" err="1">
                <a:cs typeface="Mj_Faraz"/>
              </a:rPr>
              <a:t>مثا</a:t>
            </a:r>
            <a:r>
              <a:rPr lang="fa-IR" sz="2400">
                <a:cs typeface="Mj_Faraz"/>
              </a:rPr>
              <a:t>ل</a:t>
            </a:r>
            <a:r>
              <a:rPr lang="en-US" sz="2400">
                <a:cs typeface="Mj_Faraz"/>
              </a:rPr>
              <a:t>  به یک </a:t>
            </a:r>
            <a:r>
              <a:rPr lang="en-US" sz="2400" err="1">
                <a:cs typeface="Mj_Faraz"/>
              </a:rPr>
              <a:t>پیرزن</a:t>
            </a:r>
            <a:r>
              <a:rPr lang="en-US" sz="2400">
                <a:cs typeface="Mj_Faraz"/>
              </a:rPr>
              <a:t> که </a:t>
            </a:r>
            <a:r>
              <a:rPr lang="en-US" sz="2400" err="1">
                <a:cs typeface="Mj_Faraz"/>
              </a:rPr>
              <a:t>جهیزی</a:t>
            </a:r>
            <a:r>
              <a:rPr lang="fa-IR" sz="2400">
                <a:cs typeface="Mj_Faraz"/>
              </a:rPr>
              <a:t>ّ</a:t>
            </a:r>
            <a:r>
              <a:rPr lang="en-US" sz="2400">
                <a:cs typeface="Mj_Faraz"/>
              </a:rPr>
              <a:t>ه ی </a:t>
            </a:r>
            <a:r>
              <a:rPr lang="en-US" sz="2400" err="1">
                <a:cs typeface="Mj_Faraz"/>
              </a:rPr>
              <a:t>دخترش</a:t>
            </a:r>
            <a:r>
              <a:rPr lang="en-US" sz="2400">
                <a:cs typeface="Mj_Faraz"/>
              </a:rPr>
              <a:t> در </a:t>
            </a:r>
            <a:r>
              <a:rPr lang="en-US" sz="2400" err="1">
                <a:cs typeface="Mj_Faraz"/>
              </a:rPr>
              <a:t>زیر</a:t>
            </a:r>
            <a:r>
              <a:rPr lang="en-US" sz="2400">
                <a:cs typeface="Mj_Faraz"/>
              </a:rPr>
              <a:t> </a:t>
            </a:r>
            <a:r>
              <a:rPr lang="en-US" sz="2400" err="1">
                <a:cs typeface="Mj_Faraz"/>
              </a:rPr>
              <a:t>زمین</a:t>
            </a:r>
            <a:r>
              <a:rPr lang="en-US" sz="2400">
                <a:cs typeface="Mj_Faraz"/>
              </a:rPr>
              <a:t> </a:t>
            </a:r>
            <a:r>
              <a:rPr lang="en-US" sz="2400" err="1">
                <a:cs typeface="Mj_Faraz"/>
              </a:rPr>
              <a:t>مانده</a:t>
            </a:r>
            <a:r>
              <a:rPr lang="en-US" sz="2400">
                <a:cs typeface="Mj_Faraz"/>
              </a:rPr>
              <a:t> بود کمک </a:t>
            </a:r>
            <a:r>
              <a:rPr lang="en-US" sz="2400" err="1">
                <a:cs typeface="Mj_Faraz"/>
              </a:rPr>
              <a:t>کردند</a:t>
            </a:r>
            <a:r>
              <a:rPr lang="en-US" sz="2400">
                <a:cs typeface="Mj_Faraz"/>
              </a:rPr>
              <a:t> </a:t>
            </a:r>
            <a:r>
              <a:rPr lang="en-US" sz="2400" err="1">
                <a:cs typeface="Mj_Faraz"/>
              </a:rPr>
              <a:t>تا</a:t>
            </a:r>
            <a:r>
              <a:rPr lang="en-US" sz="2400">
                <a:cs typeface="Mj_Faraz"/>
              </a:rPr>
              <a:t> </a:t>
            </a:r>
            <a:r>
              <a:rPr lang="en-US" sz="2400" err="1">
                <a:cs typeface="Mj_Faraz"/>
              </a:rPr>
              <a:t>بتواند</a:t>
            </a:r>
            <a:r>
              <a:rPr lang="en-US" sz="2400">
                <a:cs typeface="Mj_Faraz"/>
              </a:rPr>
              <a:t> آن ها را بیرون </a:t>
            </a:r>
            <a:r>
              <a:rPr lang="en-US" sz="2400" err="1">
                <a:cs typeface="Mj_Faraz"/>
              </a:rPr>
              <a:t>بیاورد</a:t>
            </a:r>
            <a:r>
              <a:rPr lang="en-US" sz="2400">
                <a:cs typeface="Mj_Faraz"/>
              </a:rPr>
              <a:t>.</a:t>
            </a:r>
            <a:br>
              <a:rPr lang="fa-IR" sz="2400">
                <a:cs typeface="Mj_Faraz" panose="00000700000000000000" pitchFamily="2" charset="-78"/>
              </a:rPr>
            </a:br>
            <a:r>
              <a:rPr lang="fa-IR" sz="2400">
                <a:cs typeface="Mj_Faraz"/>
              </a:rPr>
              <a:t>    </a:t>
            </a:r>
            <a:r>
              <a:rPr lang="en-US" sz="2400" err="1">
                <a:cs typeface="Mj_Faraz"/>
              </a:rPr>
              <a:t>پیرزن</a:t>
            </a:r>
            <a:r>
              <a:rPr lang="en-US" sz="2400">
                <a:cs typeface="Mj_Faraz"/>
              </a:rPr>
              <a:t> به </a:t>
            </a:r>
            <a:r>
              <a:rPr lang="en-US" sz="2400" err="1">
                <a:cs typeface="Mj_Faraz"/>
              </a:rPr>
              <a:t>شهید</a:t>
            </a:r>
            <a:r>
              <a:rPr lang="en-US" sz="2400">
                <a:cs typeface="Mj_Faraz"/>
              </a:rPr>
              <a:t> </a:t>
            </a:r>
            <a:r>
              <a:rPr lang="en-US" sz="2400" err="1">
                <a:cs typeface="Mj_Faraz"/>
              </a:rPr>
              <a:t>باکری</a:t>
            </a:r>
            <a:r>
              <a:rPr lang="en-US" sz="2400">
                <a:cs typeface="Mj_Faraz"/>
              </a:rPr>
              <a:t>  می گفت </a:t>
            </a:r>
            <a:r>
              <a:rPr lang="en-US" sz="2400" err="1">
                <a:cs typeface="Mj_Faraz"/>
              </a:rPr>
              <a:t>کاش</a:t>
            </a:r>
            <a:r>
              <a:rPr lang="en-US" sz="2400">
                <a:cs typeface="Mj_Faraz"/>
              </a:rPr>
              <a:t> از </a:t>
            </a:r>
            <a:r>
              <a:rPr lang="en-US" sz="2400" err="1">
                <a:cs typeface="Mj_Faraz"/>
              </a:rPr>
              <a:t>غیرتی</a:t>
            </a:r>
            <a:r>
              <a:rPr lang="en-US" sz="2400">
                <a:cs typeface="Mj_Faraz"/>
              </a:rPr>
              <a:t> که </a:t>
            </a:r>
            <a:r>
              <a:rPr lang="en-US" sz="2400" err="1">
                <a:cs typeface="Mj_Faraz"/>
              </a:rPr>
              <a:t>تو</a:t>
            </a:r>
            <a:r>
              <a:rPr lang="en-US" sz="2400">
                <a:cs typeface="Mj_Faraz"/>
              </a:rPr>
              <a:t> </a:t>
            </a:r>
            <a:r>
              <a:rPr lang="en-US" sz="2400" err="1">
                <a:cs typeface="Mj_Faraz"/>
              </a:rPr>
              <a:t>داری</a:t>
            </a:r>
            <a:r>
              <a:rPr lang="en-US" sz="2400">
                <a:cs typeface="Mj_Faraz"/>
              </a:rPr>
              <a:t> </a:t>
            </a:r>
            <a:r>
              <a:rPr lang="en-US" sz="2400" err="1">
                <a:cs typeface="Mj_Faraz"/>
              </a:rPr>
              <a:t>کمی</a:t>
            </a:r>
            <a:r>
              <a:rPr lang="en-US" sz="2400">
                <a:cs typeface="Mj_Faraz"/>
              </a:rPr>
              <a:t> </a:t>
            </a:r>
            <a:r>
              <a:rPr lang="en-US" sz="2400" err="1">
                <a:cs typeface="Mj_Faraz"/>
              </a:rPr>
              <a:t>شهردار</a:t>
            </a:r>
            <a:r>
              <a:rPr lang="en-US" sz="2400">
                <a:cs typeface="Mj_Faraz"/>
              </a:rPr>
              <a:t> هم </a:t>
            </a:r>
            <a:r>
              <a:rPr lang="en-US" sz="2400" err="1">
                <a:cs typeface="Mj_Faraz"/>
              </a:rPr>
              <a:t>داشت</a:t>
            </a:r>
            <a:r>
              <a:rPr lang="en-US" sz="2400">
                <a:cs typeface="Mj_Faraz"/>
              </a:rPr>
              <a:t> </a:t>
            </a:r>
            <a:r>
              <a:rPr lang="en-US" sz="2400" err="1">
                <a:cs typeface="Mj_Faraz"/>
              </a:rPr>
              <a:t>ولی</a:t>
            </a:r>
            <a:r>
              <a:rPr lang="en-US" sz="2400">
                <a:cs typeface="Mj_Faraz"/>
              </a:rPr>
              <a:t> </a:t>
            </a:r>
            <a:r>
              <a:rPr lang="en-US" sz="2400" err="1">
                <a:cs typeface="Mj_Faraz"/>
              </a:rPr>
              <a:t>شهید</a:t>
            </a:r>
            <a:r>
              <a:rPr lang="en-US" sz="2400">
                <a:cs typeface="Mj_Faraz"/>
              </a:rPr>
              <a:t> </a:t>
            </a:r>
            <a:r>
              <a:rPr lang="en-US" sz="2400" err="1">
                <a:cs typeface="Mj_Faraz"/>
              </a:rPr>
              <a:t>باکری</a:t>
            </a:r>
            <a:r>
              <a:rPr lang="en-US" sz="2400">
                <a:cs typeface="Mj_Faraz"/>
              </a:rPr>
              <a:t> هیچ چیزی ن</a:t>
            </a:r>
            <a:r>
              <a:rPr lang="fa-IR" sz="2400">
                <a:cs typeface="Mj_Faraz"/>
              </a:rPr>
              <a:t>می </a:t>
            </a:r>
            <a:r>
              <a:rPr lang="en-US" sz="2400">
                <a:cs typeface="Mj_Faraz"/>
              </a:rPr>
              <a:t>گفت و به </a:t>
            </a:r>
            <a:r>
              <a:rPr lang="en-US" sz="2400" err="1">
                <a:cs typeface="Mj_Faraz"/>
              </a:rPr>
              <a:t>کار</a:t>
            </a:r>
            <a:r>
              <a:rPr lang="en-US" sz="2400">
                <a:cs typeface="Mj_Faraz"/>
              </a:rPr>
              <a:t> خود </a:t>
            </a:r>
            <a:r>
              <a:rPr lang="en-US" sz="2400" err="1">
                <a:cs typeface="Mj_Faraz"/>
              </a:rPr>
              <a:t>ادامه</a:t>
            </a:r>
            <a:r>
              <a:rPr lang="en-US" sz="2400">
                <a:cs typeface="Mj_Faraz"/>
              </a:rPr>
              <a:t> </a:t>
            </a:r>
            <a:r>
              <a:rPr lang="fa-IR" sz="2400">
                <a:cs typeface="Mj_Faraz"/>
              </a:rPr>
              <a:t>می </a:t>
            </a:r>
            <a:r>
              <a:rPr lang="en-US" sz="2400" err="1">
                <a:cs typeface="Mj_Faraz"/>
              </a:rPr>
              <a:t>داد</a:t>
            </a:r>
            <a:r>
              <a:rPr lang="fa-IR" sz="2400">
                <a:cs typeface="Mj_Faraz"/>
              </a:rPr>
              <a:t>.</a:t>
            </a:r>
            <a:br>
              <a:rPr lang="fa-IR" sz="2400">
                <a:cs typeface="Mj_Faraz" panose="00000700000000000000" pitchFamily="2" charset="-78"/>
              </a:rPr>
            </a:br>
            <a:br>
              <a:rPr lang="en-US" sz="2400">
                <a:cs typeface="Mj_Faraz" panose="00000700000000000000" pitchFamily="2" charset="-78"/>
              </a:rPr>
            </a:br>
            <a:r>
              <a:rPr lang="fa-IR" sz="2400">
                <a:cs typeface="Mj_Faraz"/>
              </a:rPr>
              <a:t>    </a:t>
            </a:r>
            <a:r>
              <a:rPr lang="en-US" sz="2400">
                <a:cs typeface="Mj_Faraz"/>
              </a:rPr>
              <a:t>او در </a:t>
            </a:r>
            <a:r>
              <a:rPr lang="en-US" sz="2400" err="1">
                <a:cs typeface="Mj_Faraz"/>
              </a:rPr>
              <a:t>تمام</a:t>
            </a:r>
            <a:r>
              <a:rPr lang="en-US" sz="2400">
                <a:cs typeface="Mj_Faraz"/>
              </a:rPr>
              <a:t> </a:t>
            </a:r>
            <a:r>
              <a:rPr lang="en-US" sz="2400" err="1">
                <a:cs typeface="Mj_Faraz"/>
              </a:rPr>
              <a:t>عملی</a:t>
            </a:r>
            <a:r>
              <a:rPr lang="fa-IR" sz="2400">
                <a:cs typeface="Mj_Faraz"/>
              </a:rPr>
              <a:t>ّ</a:t>
            </a:r>
            <a:r>
              <a:rPr lang="en-US" sz="2400" err="1">
                <a:cs typeface="Mj_Faraz"/>
              </a:rPr>
              <a:t>ات</a:t>
            </a:r>
            <a:r>
              <a:rPr lang="en-US" sz="2400">
                <a:cs typeface="Mj_Faraz"/>
              </a:rPr>
              <a:t> هایی که </a:t>
            </a:r>
            <a:r>
              <a:rPr lang="en-US" sz="2400" err="1">
                <a:cs typeface="Mj_Faraz"/>
              </a:rPr>
              <a:t>فرماندهی</a:t>
            </a:r>
            <a:r>
              <a:rPr lang="en-US" sz="2400">
                <a:cs typeface="Mj_Faraz"/>
              </a:rPr>
              <a:t> را به </a:t>
            </a:r>
            <a:r>
              <a:rPr lang="en-US" sz="2400" err="1">
                <a:cs typeface="Mj_Faraz"/>
              </a:rPr>
              <a:t>عهده</a:t>
            </a:r>
            <a:r>
              <a:rPr lang="en-US" sz="2400">
                <a:cs typeface="Mj_Faraz"/>
              </a:rPr>
              <a:t> </a:t>
            </a:r>
            <a:r>
              <a:rPr lang="en-US" sz="2400" err="1">
                <a:cs typeface="Mj_Faraz"/>
              </a:rPr>
              <a:t>داشت</a:t>
            </a:r>
            <a:r>
              <a:rPr lang="fa-IR" sz="2400">
                <a:cs typeface="Mj_Faraz"/>
              </a:rPr>
              <a:t>،</a:t>
            </a:r>
            <a:r>
              <a:rPr lang="en-US" sz="2400">
                <a:cs typeface="Mj_Faraz"/>
              </a:rPr>
              <a:t>  </a:t>
            </a:r>
            <a:r>
              <a:rPr lang="en-US" sz="2400" err="1">
                <a:cs typeface="Mj_Faraz"/>
              </a:rPr>
              <a:t>لباسی</a:t>
            </a:r>
            <a:r>
              <a:rPr lang="en-US" sz="2400">
                <a:cs typeface="Mj_Faraz"/>
              </a:rPr>
              <a:t> ن</a:t>
            </a:r>
            <a:r>
              <a:rPr lang="fa-IR" sz="2400">
                <a:cs typeface="Mj_Faraz"/>
              </a:rPr>
              <a:t>می </a:t>
            </a:r>
            <a:r>
              <a:rPr lang="en-US" sz="2400" err="1">
                <a:cs typeface="Mj_Faraz"/>
              </a:rPr>
              <a:t>پوشید</a:t>
            </a:r>
            <a:r>
              <a:rPr lang="en-US" sz="2400">
                <a:cs typeface="Mj_Faraz"/>
              </a:rPr>
              <a:t> که او را از </a:t>
            </a:r>
            <a:r>
              <a:rPr lang="en-US" sz="2400" err="1">
                <a:cs typeface="Mj_Faraz"/>
              </a:rPr>
              <a:t>دیگران</a:t>
            </a:r>
            <a:r>
              <a:rPr lang="en-US" sz="2400">
                <a:cs typeface="Mj_Faraz"/>
              </a:rPr>
              <a:t> </a:t>
            </a:r>
            <a:r>
              <a:rPr lang="en-US" sz="2400" err="1">
                <a:cs typeface="Mj_Faraz"/>
              </a:rPr>
              <a:t>متمایز</a:t>
            </a:r>
            <a:r>
              <a:rPr lang="en-US" sz="2400">
                <a:cs typeface="Mj_Faraz"/>
              </a:rPr>
              <a:t> </a:t>
            </a:r>
            <a:r>
              <a:rPr lang="en-US" sz="2400" err="1">
                <a:cs typeface="Mj_Faraz"/>
              </a:rPr>
              <a:t>کند</a:t>
            </a:r>
            <a:r>
              <a:rPr lang="en-US" sz="2400">
                <a:cs typeface="Mj_Faraz"/>
              </a:rPr>
              <a:t>،</a:t>
            </a:r>
            <a:r>
              <a:rPr lang="fa-IR" sz="2400">
                <a:cs typeface="Mj_Faraz"/>
              </a:rPr>
              <a:t> </a:t>
            </a:r>
            <a:r>
              <a:rPr lang="en-US" sz="2400" err="1">
                <a:cs typeface="Mj_Faraz"/>
              </a:rPr>
              <a:t>غذایی</a:t>
            </a:r>
            <a:r>
              <a:rPr lang="en-US" sz="2400">
                <a:cs typeface="Mj_Faraz"/>
              </a:rPr>
              <a:t> </a:t>
            </a:r>
            <a:r>
              <a:rPr lang="en-US" sz="2400" err="1">
                <a:cs typeface="Mj_Faraz"/>
              </a:rPr>
              <a:t>همانند</a:t>
            </a:r>
            <a:r>
              <a:rPr lang="en-US" sz="2400">
                <a:cs typeface="Mj_Faraz"/>
              </a:rPr>
              <a:t> </a:t>
            </a:r>
            <a:r>
              <a:rPr lang="en-US" sz="2400" err="1">
                <a:cs typeface="Mj_Faraz"/>
              </a:rPr>
              <a:t>همرزمانش</a:t>
            </a:r>
            <a:r>
              <a:rPr lang="en-US" sz="2400">
                <a:cs typeface="Mj_Faraz"/>
              </a:rPr>
              <a:t> </a:t>
            </a:r>
            <a:r>
              <a:rPr lang="fa-IR" sz="2400">
                <a:cs typeface="Mj_Faraz"/>
              </a:rPr>
              <a:t>می </a:t>
            </a:r>
            <a:r>
              <a:rPr lang="en-US" sz="2400" err="1">
                <a:cs typeface="Mj_Faraz"/>
              </a:rPr>
              <a:t>خورد</a:t>
            </a:r>
            <a:r>
              <a:rPr lang="en-US" sz="2400">
                <a:cs typeface="Mj_Faraz"/>
              </a:rPr>
              <a:t> و </a:t>
            </a:r>
            <a:r>
              <a:rPr lang="en-US" sz="2400" err="1">
                <a:cs typeface="Mj_Faraz"/>
              </a:rPr>
              <a:t>اجازه</a:t>
            </a:r>
            <a:r>
              <a:rPr lang="en-US" sz="2400">
                <a:cs typeface="Mj_Faraz"/>
              </a:rPr>
              <a:t> ن</a:t>
            </a:r>
            <a:r>
              <a:rPr lang="fa-IR" sz="2400">
                <a:cs typeface="Mj_Faraz"/>
              </a:rPr>
              <a:t>می </a:t>
            </a:r>
            <a:r>
              <a:rPr lang="en-US" sz="2400" err="1">
                <a:cs typeface="Mj_Faraz"/>
              </a:rPr>
              <a:t>داد</a:t>
            </a:r>
            <a:r>
              <a:rPr lang="en-US" sz="2400">
                <a:cs typeface="Mj_Faraz"/>
              </a:rPr>
              <a:t> ب</a:t>
            </a:r>
            <a:r>
              <a:rPr lang="fa-IR" sz="2400">
                <a:cs typeface="Mj_Faraz"/>
              </a:rPr>
              <a:t>ه </a:t>
            </a:r>
            <a:r>
              <a:rPr lang="en-US" sz="2400" err="1">
                <a:cs typeface="Mj_Faraz"/>
              </a:rPr>
              <a:t>خاطر</a:t>
            </a:r>
            <a:r>
              <a:rPr lang="en-US" sz="2400">
                <a:cs typeface="Mj_Faraz"/>
              </a:rPr>
              <a:t> </a:t>
            </a:r>
            <a:r>
              <a:rPr lang="en-US" sz="2400" err="1">
                <a:cs typeface="Mj_Faraz"/>
              </a:rPr>
              <a:t>سمتش</a:t>
            </a:r>
            <a:r>
              <a:rPr lang="en-US" sz="2400">
                <a:cs typeface="Mj_Faraz"/>
              </a:rPr>
              <a:t> </a:t>
            </a:r>
            <a:r>
              <a:rPr lang="en-US" sz="2400" err="1">
                <a:cs typeface="Mj_Faraz"/>
              </a:rPr>
              <a:t>غذایی</a:t>
            </a:r>
            <a:r>
              <a:rPr lang="en-US" sz="2400">
                <a:cs typeface="Mj_Faraz"/>
              </a:rPr>
              <a:t> </a:t>
            </a:r>
            <a:r>
              <a:rPr lang="en-US" sz="2400" err="1">
                <a:cs typeface="Mj_Faraz"/>
              </a:rPr>
              <a:t>متفاوت</a:t>
            </a:r>
            <a:r>
              <a:rPr lang="en-US" sz="2400">
                <a:cs typeface="Mj_Faraz"/>
              </a:rPr>
              <a:t> از</a:t>
            </a:r>
            <a:r>
              <a:rPr lang="fa-IR" sz="2400">
                <a:cs typeface="Mj_Faraz"/>
              </a:rPr>
              <a:t>دیگران برایش بیاورند.</a:t>
            </a:r>
            <a:br>
              <a:rPr lang="fa-IR" sz="2400">
                <a:cs typeface="Mj_Faraz" panose="00000700000000000000" pitchFamily="2" charset="-78"/>
              </a:rPr>
            </a:br>
            <a:br>
              <a:rPr lang="fa-IR" sz="2400">
                <a:cs typeface="Mj_Faraz" panose="00000700000000000000" pitchFamily="2" charset="-78"/>
              </a:rPr>
            </a:br>
            <a:r>
              <a:rPr lang="fa-IR" sz="2400">
                <a:cs typeface="Mj_Faraz"/>
              </a:rPr>
              <a:t>    </a:t>
            </a:r>
            <a:r>
              <a:rPr lang="en-US" sz="2400" err="1">
                <a:cs typeface="Mj_Faraz"/>
              </a:rPr>
              <a:t>همیشه</a:t>
            </a:r>
            <a:r>
              <a:rPr lang="en-US" sz="2400">
                <a:cs typeface="Mj_Faraz"/>
              </a:rPr>
              <a:t> خود در </a:t>
            </a:r>
            <a:r>
              <a:rPr lang="en-US" sz="2400" err="1">
                <a:cs typeface="Mj_Faraz"/>
              </a:rPr>
              <a:t>خط</a:t>
            </a:r>
            <a:r>
              <a:rPr lang="fa-IR" sz="2400">
                <a:cs typeface="Mj_Faraz"/>
              </a:rPr>
              <a:t>ّ</a:t>
            </a:r>
            <a:r>
              <a:rPr lang="en-US" sz="2400">
                <a:cs typeface="Mj_Faraz"/>
              </a:rPr>
              <a:t> </a:t>
            </a:r>
            <a:r>
              <a:rPr lang="en-US" sz="2400" err="1">
                <a:cs typeface="Mj_Faraz"/>
              </a:rPr>
              <a:t>مقد</a:t>
            </a:r>
            <a:r>
              <a:rPr lang="fa-IR" sz="2400">
                <a:cs typeface="Mj_Faraz"/>
              </a:rPr>
              <a:t>ّ</a:t>
            </a:r>
            <a:r>
              <a:rPr lang="en-US" sz="2400">
                <a:cs typeface="Mj_Faraz"/>
              </a:rPr>
              <a:t>م بود و </a:t>
            </a:r>
            <a:r>
              <a:rPr lang="en-US" sz="2400" err="1">
                <a:cs typeface="Mj_Faraz"/>
              </a:rPr>
              <a:t>گردان</a:t>
            </a:r>
            <a:r>
              <a:rPr lang="en-US" sz="2400">
                <a:cs typeface="Mj_Faraz"/>
              </a:rPr>
              <a:t> را از </a:t>
            </a:r>
            <a:r>
              <a:rPr lang="en-US" sz="2400" err="1">
                <a:cs typeface="Mj_Faraz"/>
              </a:rPr>
              <a:t>خط</a:t>
            </a:r>
            <a:r>
              <a:rPr lang="fa-IR" sz="2400">
                <a:cs typeface="Mj_Faraz"/>
              </a:rPr>
              <a:t>ّ</a:t>
            </a:r>
            <a:r>
              <a:rPr lang="en-US" sz="2400">
                <a:cs typeface="Mj_Faraz"/>
              </a:rPr>
              <a:t> </a:t>
            </a:r>
            <a:r>
              <a:rPr lang="en-US" sz="2400" err="1">
                <a:cs typeface="Mj_Faraz"/>
              </a:rPr>
              <a:t>مقد</a:t>
            </a:r>
            <a:r>
              <a:rPr lang="fa-IR" sz="2400">
                <a:cs typeface="Mj_Faraz"/>
              </a:rPr>
              <a:t>ّ</a:t>
            </a:r>
            <a:r>
              <a:rPr lang="en-US" sz="2400">
                <a:cs typeface="Mj_Faraz"/>
              </a:rPr>
              <a:t>م </a:t>
            </a:r>
            <a:r>
              <a:rPr lang="en-US" sz="2400" err="1">
                <a:cs typeface="Mj_Faraz"/>
              </a:rPr>
              <a:t>فرماندهی</a:t>
            </a:r>
            <a:r>
              <a:rPr lang="en-US" sz="2400">
                <a:cs typeface="Mj_Faraz"/>
              </a:rPr>
              <a:t> می کرد </a:t>
            </a:r>
            <a:r>
              <a:rPr lang="en-US" sz="2400" err="1">
                <a:cs typeface="Mj_Faraz"/>
              </a:rPr>
              <a:t>نه</a:t>
            </a:r>
            <a:r>
              <a:rPr lang="en-US" sz="2400">
                <a:cs typeface="Mj_Faraz"/>
              </a:rPr>
              <a:t> از </a:t>
            </a:r>
            <a:r>
              <a:rPr lang="en-US" sz="2400" err="1">
                <a:cs typeface="Mj_Faraz"/>
              </a:rPr>
              <a:t>پشت</a:t>
            </a:r>
            <a:r>
              <a:rPr lang="en-US" sz="2400">
                <a:cs typeface="Mj_Faraz"/>
              </a:rPr>
              <a:t> جبه</a:t>
            </a:r>
            <a:r>
              <a:rPr lang="fa-IR" sz="2400">
                <a:cs typeface="Mj_Faraz"/>
              </a:rPr>
              <a:t>ه!</a:t>
            </a:r>
            <a:r>
              <a:rPr lang="en-US" sz="2400">
                <a:cs typeface="Mj_Faraz"/>
              </a:rPr>
              <a:t> </a:t>
            </a:r>
            <a:r>
              <a:rPr lang="fa-IR" sz="2400">
                <a:cs typeface="Mj_Faraz"/>
              </a:rPr>
              <a:t>           </a:t>
            </a:r>
            <a:br>
              <a:rPr lang="fa-IR" sz="2400">
                <a:cs typeface="Mj_Faraz"/>
              </a:rPr>
            </a:br>
            <a:r>
              <a:rPr lang="fa-IR" sz="2400">
                <a:cs typeface="Mj_Faraz"/>
              </a:rPr>
              <a:t>  ز</a:t>
            </a:r>
            <a:r>
              <a:rPr lang="en-US" sz="2400" err="1">
                <a:cs typeface="Mj_Faraz"/>
              </a:rPr>
              <a:t>مانی</a:t>
            </a:r>
            <a:r>
              <a:rPr lang="fa-IR" sz="2400">
                <a:cs typeface="Mj_Faraz"/>
              </a:rPr>
              <a:t> </a:t>
            </a:r>
            <a:r>
              <a:rPr lang="en-US" sz="2400">
                <a:cs typeface="Mj_Faraz"/>
              </a:rPr>
              <a:t>که </a:t>
            </a:r>
            <a:r>
              <a:rPr lang="en-US" sz="2400" err="1">
                <a:cs typeface="Mj_Faraz"/>
              </a:rPr>
              <a:t>برادرش</a:t>
            </a:r>
            <a:r>
              <a:rPr lang="en-US" sz="2400">
                <a:cs typeface="Mj_Faraz"/>
              </a:rPr>
              <a:t> </a:t>
            </a:r>
            <a:r>
              <a:rPr lang="en-US" sz="2400" err="1">
                <a:cs typeface="Mj_Faraz"/>
              </a:rPr>
              <a:t>شهید</a:t>
            </a:r>
            <a:r>
              <a:rPr lang="en-US" sz="2400">
                <a:cs typeface="Mj_Faraz"/>
              </a:rPr>
              <a:t> شد </a:t>
            </a:r>
            <a:r>
              <a:rPr lang="fa-IR" sz="2400">
                <a:cs typeface="Mj_Faraz"/>
              </a:rPr>
              <a:t>، </a:t>
            </a:r>
            <a:r>
              <a:rPr lang="en-US" sz="2400" err="1">
                <a:cs typeface="Mj_Faraz"/>
              </a:rPr>
              <a:t>اجازه</a:t>
            </a:r>
            <a:r>
              <a:rPr lang="en-US" sz="2400">
                <a:cs typeface="Mj_Faraz"/>
              </a:rPr>
              <a:t> </a:t>
            </a:r>
            <a:r>
              <a:rPr lang="en-US" sz="2400" err="1">
                <a:cs typeface="Mj_Faraz"/>
              </a:rPr>
              <a:t>نداد</a:t>
            </a:r>
            <a:r>
              <a:rPr lang="en-US" sz="2400">
                <a:cs typeface="Mj_Faraz"/>
              </a:rPr>
              <a:t> </a:t>
            </a:r>
            <a:r>
              <a:rPr lang="en-US" sz="2400" err="1">
                <a:cs typeface="Mj_Faraz"/>
              </a:rPr>
              <a:t>جنازه</a:t>
            </a:r>
            <a:r>
              <a:rPr lang="en-US" sz="2400">
                <a:cs typeface="Mj_Faraz"/>
              </a:rPr>
              <a:t> ی </a:t>
            </a:r>
            <a:r>
              <a:rPr lang="en-US" sz="2400" err="1">
                <a:cs typeface="Mj_Faraz"/>
              </a:rPr>
              <a:t>برادرش</a:t>
            </a:r>
            <a:r>
              <a:rPr lang="en-US" sz="2400">
                <a:cs typeface="Mj_Faraz"/>
              </a:rPr>
              <a:t> را به </a:t>
            </a:r>
            <a:r>
              <a:rPr lang="en-US" sz="2400" err="1">
                <a:cs typeface="Mj_Faraz"/>
              </a:rPr>
              <a:t>عقب</a:t>
            </a:r>
            <a:r>
              <a:rPr lang="en-US" sz="2400">
                <a:cs typeface="Mj_Faraz"/>
              </a:rPr>
              <a:t> ب</a:t>
            </a:r>
            <a:r>
              <a:rPr lang="fa-IR" sz="2400">
                <a:cs typeface="Mj_Faraz"/>
              </a:rPr>
              <a:t>ر</a:t>
            </a:r>
            <a:r>
              <a:rPr lang="en-US" sz="2400" err="1">
                <a:cs typeface="Mj_Faraz"/>
              </a:rPr>
              <a:t>گردانند</a:t>
            </a:r>
            <a:r>
              <a:rPr lang="en-US" sz="2400">
                <a:cs typeface="Mj_Faraz"/>
              </a:rPr>
              <a:t> و گفت</a:t>
            </a:r>
            <a:r>
              <a:rPr lang="fa-IR" sz="2400">
                <a:cs typeface="Mj_Faraz"/>
              </a:rPr>
              <a:t>:</a:t>
            </a:r>
            <a:br>
              <a:rPr lang="fa-IR" sz="2400">
                <a:cs typeface="Mj_Faraz" panose="00000700000000000000" pitchFamily="2" charset="-78"/>
              </a:rPr>
            </a:br>
            <a:r>
              <a:rPr lang="en-US" sz="2400">
                <a:cs typeface="Mj_Faraz"/>
              </a:rPr>
              <a:t> </a:t>
            </a:r>
            <a:r>
              <a:rPr lang="en-US" sz="2400" err="1">
                <a:cs typeface="Mj_Faraz"/>
              </a:rPr>
              <a:t>همه</a:t>
            </a:r>
            <a:r>
              <a:rPr lang="en-US" sz="2400">
                <a:cs typeface="Mj_Faraz"/>
              </a:rPr>
              <a:t> ی </a:t>
            </a:r>
            <a:r>
              <a:rPr lang="en-US" sz="2400" err="1">
                <a:cs typeface="Mj_Faraz"/>
              </a:rPr>
              <a:t>همرزمان</a:t>
            </a:r>
            <a:r>
              <a:rPr lang="en-US" sz="2400">
                <a:cs typeface="Mj_Faraz"/>
              </a:rPr>
              <a:t> ،</a:t>
            </a:r>
            <a:r>
              <a:rPr lang="en-US" sz="2400" err="1">
                <a:cs typeface="Mj_Faraz"/>
              </a:rPr>
              <a:t>برادر</a:t>
            </a:r>
            <a:r>
              <a:rPr lang="fa-IR" sz="2400">
                <a:cs typeface="Mj_Faraz"/>
              </a:rPr>
              <a:t>ان</a:t>
            </a:r>
            <a:r>
              <a:rPr lang="en-US" sz="2400">
                <a:cs typeface="Mj_Faraz"/>
              </a:rPr>
              <a:t> من </a:t>
            </a:r>
            <a:r>
              <a:rPr lang="en-US" sz="2400" err="1">
                <a:cs typeface="Mj_Faraz"/>
              </a:rPr>
              <a:t>هستند</a:t>
            </a:r>
            <a:r>
              <a:rPr lang="en-US" sz="2400">
                <a:cs typeface="Mj_Faraz"/>
              </a:rPr>
              <a:t> و </a:t>
            </a:r>
            <a:r>
              <a:rPr lang="en-US" sz="2400" err="1">
                <a:cs typeface="Mj_Faraz"/>
              </a:rPr>
              <a:t>تا</a:t>
            </a:r>
            <a:r>
              <a:rPr lang="en-US" sz="2400">
                <a:cs typeface="Mj_Faraz"/>
              </a:rPr>
              <a:t> </a:t>
            </a:r>
            <a:r>
              <a:rPr lang="en-US" sz="2400" err="1">
                <a:cs typeface="Mj_Faraz"/>
              </a:rPr>
              <a:t>زمانی</a:t>
            </a:r>
            <a:r>
              <a:rPr lang="en-US" sz="2400">
                <a:cs typeface="Mj_Faraz"/>
              </a:rPr>
              <a:t> که </a:t>
            </a:r>
            <a:r>
              <a:rPr lang="en-US" sz="2400" err="1">
                <a:cs typeface="Mj_Faraz"/>
              </a:rPr>
              <a:t>جنازه</a:t>
            </a:r>
            <a:r>
              <a:rPr lang="en-US" sz="2400">
                <a:cs typeface="Mj_Faraz"/>
              </a:rPr>
              <a:t> ی آن ها </a:t>
            </a:r>
            <a:r>
              <a:rPr lang="en-US" sz="2400" err="1">
                <a:cs typeface="Mj_Faraz"/>
              </a:rPr>
              <a:t>نیامده</a:t>
            </a:r>
            <a:r>
              <a:rPr lang="en-US" sz="2400">
                <a:cs typeface="Mj_Faraz"/>
              </a:rPr>
              <a:t> ،</a:t>
            </a:r>
            <a:r>
              <a:rPr lang="en-US" sz="2400" err="1">
                <a:cs typeface="Mj_Faraz"/>
              </a:rPr>
              <a:t>جنازه</a:t>
            </a:r>
            <a:r>
              <a:rPr lang="en-US" sz="2400">
                <a:cs typeface="Mj_Faraz"/>
              </a:rPr>
              <a:t> ی </a:t>
            </a:r>
            <a:r>
              <a:rPr lang="en-US" sz="2400" err="1">
                <a:cs typeface="Mj_Faraz"/>
              </a:rPr>
              <a:t>حمید</a:t>
            </a:r>
            <a:r>
              <a:rPr lang="en-US" sz="2400">
                <a:cs typeface="Mj_Faraz"/>
              </a:rPr>
              <a:t> هم </a:t>
            </a:r>
            <a:r>
              <a:rPr lang="fa-IR" sz="2400">
                <a:cs typeface="Mj_Faraz"/>
              </a:rPr>
              <a:t>نخواهد آمد!!!!!</a:t>
            </a:r>
            <a:br>
              <a:rPr lang="en-US" sz="1800"/>
            </a:br>
            <a:r>
              <a:rPr lang="fa-IR" sz="1800">
                <a:cs typeface="Times New Roman"/>
              </a:rPr>
              <a:t> </a:t>
            </a:r>
            <a:endParaRPr lang="en-US" sz="1800">
              <a:solidFill>
                <a:srgbClr val="FF0D82"/>
              </a:solidFill>
            </a:endParaRPr>
          </a:p>
        </p:txBody>
      </p:sp>
      <p:pic>
        <p:nvPicPr>
          <p:cNvPr id="6" name="Picture 6" descr="A person wearing glasses and smiling at the camera&#10;&#10;Description automatically generated">
            <a:extLst>
              <a:ext uri="{FF2B5EF4-FFF2-40B4-BE49-F238E27FC236}">
                <a16:creationId xmlns:a16="http://schemas.microsoft.com/office/drawing/2014/main" id="{07C3D122-2067-41F4-902D-3CE8FBDC149D}"/>
              </a:ext>
            </a:extLst>
          </p:cNvPr>
          <p:cNvPicPr>
            <a:picLocks noGrp="1" noChangeAspect="1"/>
          </p:cNvPicPr>
          <p:nvPr>
            <p:ph sz="half" idx="1"/>
          </p:nvPr>
        </p:nvPicPr>
        <p:blipFill rotWithShape="1">
          <a:blip r:embed="rId4"/>
          <a:stretch/>
        </p:blipFill>
        <p:spPr>
          <a:xfrm>
            <a:off x="0" y="0"/>
            <a:ext cx="4257675" cy="6953250"/>
          </a:xfrm>
          <a:custGeom>
            <a:avLst/>
            <a:gdLst/>
            <a:ahLst/>
            <a:cxnLst/>
            <a:rect l="l" t="t" r="r" b="b"/>
            <a:pathLst>
              <a:path w="4049806" h="6858000">
                <a:moveTo>
                  <a:pt x="0" y="0"/>
                </a:moveTo>
                <a:lnTo>
                  <a:pt x="4018525" y="0"/>
                </a:lnTo>
                <a:lnTo>
                  <a:pt x="4019816" y="10931"/>
                </a:lnTo>
                <a:cubicBezTo>
                  <a:pt x="4034945" y="94836"/>
                  <a:pt x="4032275" y="179884"/>
                  <a:pt x="4036343" y="264297"/>
                </a:cubicBezTo>
                <a:cubicBezTo>
                  <a:pt x="4041301" y="367652"/>
                  <a:pt x="4035072" y="471135"/>
                  <a:pt x="4032911" y="574617"/>
                </a:cubicBezTo>
                <a:cubicBezTo>
                  <a:pt x="4031004" y="662717"/>
                  <a:pt x="4022232" y="750690"/>
                  <a:pt x="4025029" y="838916"/>
                </a:cubicBezTo>
                <a:cubicBezTo>
                  <a:pt x="4025029" y="841968"/>
                  <a:pt x="4025029" y="845019"/>
                  <a:pt x="4025029" y="848070"/>
                </a:cubicBezTo>
                <a:cubicBezTo>
                  <a:pt x="4017020" y="945068"/>
                  <a:pt x="4017020" y="1042576"/>
                  <a:pt x="4025029" y="1139574"/>
                </a:cubicBezTo>
                <a:cubicBezTo>
                  <a:pt x="4027609" y="1179950"/>
                  <a:pt x="4026885" y="1220466"/>
                  <a:pt x="4022868" y="1260728"/>
                </a:cubicBezTo>
                <a:cubicBezTo>
                  <a:pt x="4019054" y="1311960"/>
                  <a:pt x="4006849" y="1364083"/>
                  <a:pt x="4015621" y="1414934"/>
                </a:cubicBezTo>
                <a:cubicBezTo>
                  <a:pt x="4021367" y="1456784"/>
                  <a:pt x="4024558" y="1498940"/>
                  <a:pt x="4025156" y="1541172"/>
                </a:cubicBezTo>
                <a:cubicBezTo>
                  <a:pt x="4029478" y="1635755"/>
                  <a:pt x="4025283" y="1730847"/>
                  <a:pt x="4023757" y="1825685"/>
                </a:cubicBezTo>
                <a:cubicBezTo>
                  <a:pt x="4021850" y="1936286"/>
                  <a:pt x="4024647" y="2046634"/>
                  <a:pt x="4015748" y="2157235"/>
                </a:cubicBezTo>
                <a:cubicBezTo>
                  <a:pt x="4010790" y="2246581"/>
                  <a:pt x="4010790" y="2336130"/>
                  <a:pt x="4015748" y="2425476"/>
                </a:cubicBezTo>
                <a:cubicBezTo>
                  <a:pt x="4018164" y="2507473"/>
                  <a:pt x="4030495" y="2588454"/>
                  <a:pt x="4028461" y="2671214"/>
                </a:cubicBezTo>
                <a:cubicBezTo>
                  <a:pt x="4026046" y="2767832"/>
                  <a:pt x="4014604" y="2863940"/>
                  <a:pt x="4018164" y="2960685"/>
                </a:cubicBezTo>
                <a:cubicBezTo>
                  <a:pt x="4019816" y="3006832"/>
                  <a:pt x="4019944" y="3052980"/>
                  <a:pt x="4020961" y="3099127"/>
                </a:cubicBezTo>
                <a:cubicBezTo>
                  <a:pt x="4021978" y="3154682"/>
                  <a:pt x="4032021" y="3210110"/>
                  <a:pt x="4026427" y="3265665"/>
                </a:cubicBezTo>
                <a:cubicBezTo>
                  <a:pt x="4017147" y="3358087"/>
                  <a:pt x="3993120" y="3448857"/>
                  <a:pt x="4008121" y="3543567"/>
                </a:cubicBezTo>
                <a:cubicBezTo>
                  <a:pt x="4016384" y="3595690"/>
                  <a:pt x="4025791" y="3647940"/>
                  <a:pt x="4030495" y="3700571"/>
                </a:cubicBezTo>
                <a:cubicBezTo>
                  <a:pt x="4034690" y="3747608"/>
                  <a:pt x="4045369" y="3795408"/>
                  <a:pt x="4037233" y="3842191"/>
                </a:cubicBezTo>
                <a:cubicBezTo>
                  <a:pt x="4030368" y="3882237"/>
                  <a:pt x="4034055" y="3922282"/>
                  <a:pt x="4028715" y="3962327"/>
                </a:cubicBezTo>
                <a:cubicBezTo>
                  <a:pt x="4021723" y="4014831"/>
                  <a:pt x="4017910" y="4068352"/>
                  <a:pt x="4012697" y="4121111"/>
                </a:cubicBezTo>
                <a:cubicBezTo>
                  <a:pt x="4007866" y="4169038"/>
                  <a:pt x="4004307" y="4216838"/>
                  <a:pt x="4017020" y="4261841"/>
                </a:cubicBezTo>
                <a:cubicBezTo>
                  <a:pt x="4048039" y="4375112"/>
                  <a:pt x="4031004" y="4487748"/>
                  <a:pt x="4019308" y="4600257"/>
                </a:cubicBezTo>
                <a:cubicBezTo>
                  <a:pt x="4013587" y="4655049"/>
                  <a:pt x="4005197" y="4712765"/>
                  <a:pt x="4017910" y="4762853"/>
                </a:cubicBezTo>
                <a:cubicBezTo>
                  <a:pt x="4041428" y="4851716"/>
                  <a:pt x="4022995" y="4936764"/>
                  <a:pt x="4012824" y="5021432"/>
                </a:cubicBezTo>
                <a:cubicBezTo>
                  <a:pt x="4002654" y="5106099"/>
                  <a:pt x="4000239" y="5189495"/>
                  <a:pt x="4018037" y="5272637"/>
                </a:cubicBezTo>
                <a:cubicBezTo>
                  <a:pt x="4030495" y="5331116"/>
                  <a:pt x="4030495" y="5390612"/>
                  <a:pt x="4032021" y="5449600"/>
                </a:cubicBezTo>
                <a:cubicBezTo>
                  <a:pt x="4032911" y="5486339"/>
                  <a:pt x="4019308" y="5523842"/>
                  <a:pt x="4010282" y="5560582"/>
                </a:cubicBezTo>
                <a:cubicBezTo>
                  <a:pt x="3994009" y="5626943"/>
                  <a:pt x="3988162" y="5694321"/>
                  <a:pt x="4010282" y="5759029"/>
                </a:cubicBezTo>
                <a:cubicBezTo>
                  <a:pt x="4040793" y="5848655"/>
                  <a:pt x="4058336" y="5938407"/>
                  <a:pt x="4045623" y="6033117"/>
                </a:cubicBezTo>
                <a:cubicBezTo>
                  <a:pt x="4038377" y="6091724"/>
                  <a:pt x="4036597" y="6151347"/>
                  <a:pt x="4025664" y="6209190"/>
                </a:cubicBezTo>
                <a:cubicBezTo>
                  <a:pt x="4007358" y="6304790"/>
                  <a:pt x="4013841" y="6399882"/>
                  <a:pt x="4028461" y="6494211"/>
                </a:cubicBezTo>
                <a:cubicBezTo>
                  <a:pt x="4038542" y="6573081"/>
                  <a:pt x="4039610" y="6652829"/>
                  <a:pt x="4031639" y="6731941"/>
                </a:cubicBezTo>
                <a:lnTo>
                  <a:pt x="4022913" y="6858000"/>
                </a:lnTo>
                <a:lnTo>
                  <a:pt x="0" y="6858000"/>
                </a:lnTo>
                <a:close/>
              </a:path>
            </a:pathLst>
          </a:custGeom>
        </p:spPr>
      </p:pic>
      <p:sp>
        <p:nvSpPr>
          <p:cNvPr id="5" name="Text Placeholder 4">
            <a:extLst>
              <a:ext uri="{FF2B5EF4-FFF2-40B4-BE49-F238E27FC236}">
                <a16:creationId xmlns:a16="http://schemas.microsoft.com/office/drawing/2014/main" id="{86B94308-761B-43E2-AA04-6620170DDF9A}"/>
              </a:ext>
            </a:extLst>
          </p:cNvPr>
          <p:cNvSpPr>
            <a:spLocks noGrp="1"/>
          </p:cNvSpPr>
          <p:nvPr>
            <p:ph sz="half" idx="2"/>
          </p:nvPr>
        </p:nvSpPr>
        <p:spPr>
          <a:xfrm flipH="1">
            <a:off x="139464" y="-5645"/>
            <a:ext cx="3996501" cy="639822"/>
          </a:xfrm>
        </p:spPr>
        <p:txBody>
          <a:bodyPr>
            <a:normAutofit lnSpcReduction="10000"/>
          </a:bodyPr>
          <a:lstStyle/>
          <a:p>
            <a:pPr marL="457200" lvl="1" indent="0" algn="ctr" rtl="1">
              <a:buNone/>
            </a:pPr>
            <a:r>
              <a:rPr lang="fa-IR" sz="4000">
                <a:solidFill>
                  <a:srgbClr val="0070C0"/>
                </a:solidFill>
                <a:cs typeface="Mj_Faraz" panose="00000700000000000000" pitchFamily="2" charset="-78"/>
              </a:rPr>
              <a:t>اصیلا سبحانی </a:t>
            </a:r>
            <a:endParaRPr lang="en-US" sz="4000">
              <a:solidFill>
                <a:srgbClr val="0070C0"/>
              </a:solidFill>
              <a:cs typeface="Mj_Faraz" panose="00000700000000000000" pitchFamily="2" charset="-78"/>
            </a:endParaRPr>
          </a:p>
        </p:txBody>
      </p:sp>
    </p:spTree>
    <p:extLst>
      <p:ext uri="{BB962C8B-B14F-4D97-AF65-F5344CB8AC3E}">
        <p14:creationId xmlns:p14="http://schemas.microsoft.com/office/powerpoint/2010/main" val="3055525175"/>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BF0CF-E12C-4C08-89F8-B94BE43D318E}"/>
              </a:ext>
            </a:extLst>
          </p:cNvPr>
          <p:cNvSpPr>
            <a:spLocks noGrp="1"/>
          </p:cNvSpPr>
          <p:nvPr>
            <p:ph type="title"/>
          </p:nvPr>
        </p:nvSpPr>
        <p:spPr/>
        <p:txBody>
          <a:bodyPr>
            <a:normAutofit/>
          </a:bodyPr>
          <a:lstStyle/>
          <a:p>
            <a:r>
              <a:rPr lang="fa-IR" sz="4800">
                <a:solidFill>
                  <a:srgbClr val="0070C0"/>
                </a:solidFill>
                <a:cs typeface="Mj_Faraz" panose="00000700000000000000" pitchFamily="2" charset="-78"/>
              </a:rPr>
              <a:t>بهار رضوی</a:t>
            </a:r>
            <a:endParaRPr lang="en-US" sz="4800">
              <a:solidFill>
                <a:srgbClr val="0070C0"/>
              </a:solidFill>
              <a:cs typeface="Mj_Faraz" panose="00000700000000000000" pitchFamily="2" charset="-78"/>
            </a:endParaRPr>
          </a:p>
        </p:txBody>
      </p:sp>
      <p:sp>
        <p:nvSpPr>
          <p:cNvPr id="13" name="Content Placeholder 12">
            <a:extLst>
              <a:ext uri="{FF2B5EF4-FFF2-40B4-BE49-F238E27FC236}">
                <a16:creationId xmlns:a16="http://schemas.microsoft.com/office/drawing/2014/main" id="{9E748E22-CE38-4C9A-AB98-40173657AA41}"/>
              </a:ext>
            </a:extLst>
          </p:cNvPr>
          <p:cNvSpPr>
            <a:spLocks noGrp="1"/>
          </p:cNvSpPr>
          <p:nvPr>
            <p:ph idx="1"/>
          </p:nvPr>
        </p:nvSpPr>
        <p:spPr>
          <a:xfrm flipH="1">
            <a:off x="5611813" y="228600"/>
            <a:ext cx="5827713" cy="7753350"/>
          </a:xfrm>
        </p:spPr>
        <p:txBody>
          <a:bodyPr/>
          <a:lstStyle/>
          <a:p>
            <a:r>
              <a:rPr lang="fa-IR">
                <a:solidFill>
                  <a:srgbClr val="0070C0"/>
                </a:solidFill>
                <a:cs typeface="Mj_Faraz" panose="00000700000000000000" pitchFamily="2" charset="-78"/>
              </a:rPr>
              <a:t>بهار رضوی</a:t>
            </a:r>
            <a:endParaRPr lang="en-US">
              <a:solidFill>
                <a:srgbClr val="0070C0"/>
              </a:solidFill>
              <a:cs typeface="Mj_Faraz" panose="00000700000000000000" pitchFamily="2" charset="-78"/>
            </a:endParaRPr>
          </a:p>
        </p:txBody>
      </p:sp>
      <p:sp>
        <p:nvSpPr>
          <p:cNvPr id="19" name="Content Placeholder 18">
            <a:extLst>
              <a:ext uri="{FF2B5EF4-FFF2-40B4-BE49-F238E27FC236}">
                <a16:creationId xmlns:a16="http://schemas.microsoft.com/office/drawing/2014/main" id="{B6C8E806-2B07-43D5-8D74-08C2308985E8}"/>
              </a:ext>
            </a:extLst>
          </p:cNvPr>
          <p:cNvSpPr>
            <a:spLocks noGrp="1"/>
          </p:cNvSpPr>
          <p:nvPr>
            <p:ph type="body" sz="half" idx="2"/>
          </p:nvPr>
        </p:nvSpPr>
        <p:spPr>
          <a:xfrm>
            <a:off x="6096000" y="904875"/>
            <a:ext cx="5827713" cy="5953125"/>
          </a:xfrm>
        </p:spPr>
        <p:txBody>
          <a:bodyPr vert="horz" lIns="91440" tIns="45720" rIns="91440" bIns="45720" rtlCol="0" anchor="t">
            <a:noAutofit/>
          </a:bodyPr>
          <a:lstStyle/>
          <a:p>
            <a:pPr marL="0" indent="0" algn="r" rtl="1">
              <a:buNone/>
            </a:pPr>
            <a:r>
              <a:rPr lang="fa-IR" sz="2400">
                <a:solidFill>
                  <a:schemeClr val="accent2">
                    <a:lumMod val="20000"/>
                    <a:lumOff val="80000"/>
                  </a:schemeClr>
                </a:solidFill>
                <a:cs typeface="Mj_Faraz" panose="00000700000000000000" pitchFamily="2" charset="-78"/>
              </a:rPr>
              <a:t>   </a:t>
            </a:r>
            <a:r>
              <a:rPr lang="en-US" sz="2400">
                <a:solidFill>
                  <a:schemeClr val="accent2">
                    <a:lumMod val="20000"/>
                    <a:lumOff val="80000"/>
                  </a:schemeClr>
                </a:solidFill>
                <a:cs typeface="Mj_Faraz" panose="00000700000000000000" pitchFamily="2" charset="-78"/>
              </a:rPr>
              <a:t>از </a:t>
            </a:r>
            <a:r>
              <a:rPr lang="en-US" sz="2400" err="1">
                <a:solidFill>
                  <a:schemeClr val="accent2">
                    <a:lumMod val="20000"/>
                    <a:lumOff val="80000"/>
                  </a:schemeClr>
                </a:solidFill>
                <a:cs typeface="Mj_Faraz" panose="00000700000000000000" pitchFamily="2" charset="-78"/>
              </a:rPr>
              <a:t>نظر</a:t>
            </a:r>
            <a:r>
              <a:rPr lang="en-US" sz="2400">
                <a:solidFill>
                  <a:schemeClr val="accent2">
                    <a:lumMod val="20000"/>
                    <a:lumOff val="80000"/>
                  </a:schemeClr>
                </a:solidFill>
                <a:cs typeface="Mj_Faraz" panose="00000700000000000000" pitchFamily="2" charset="-78"/>
              </a:rPr>
              <a:t> من </a:t>
            </a:r>
            <a:r>
              <a:rPr lang="en-US" sz="2400" err="1">
                <a:solidFill>
                  <a:schemeClr val="accent2">
                    <a:lumMod val="20000"/>
                    <a:lumOff val="80000"/>
                  </a:schemeClr>
                </a:solidFill>
                <a:cs typeface="Mj_Faraz" panose="00000700000000000000" pitchFamily="2" charset="-78"/>
              </a:rPr>
              <a:t>شهيد</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محم</a:t>
            </a:r>
            <a:r>
              <a:rPr lang="fa-IR" sz="2400">
                <a:solidFill>
                  <a:schemeClr val="accent2">
                    <a:lumMod val="20000"/>
                    <a:lumOff val="80000"/>
                  </a:schemeClr>
                </a:solidFill>
                <a:cs typeface="Mj_Faraz" panose="00000700000000000000" pitchFamily="2" charset="-78"/>
              </a:rPr>
              <a:t>ّ</a:t>
            </a:r>
            <a:r>
              <a:rPr lang="en-US" sz="2400">
                <a:solidFill>
                  <a:schemeClr val="accent2">
                    <a:lumMod val="20000"/>
                    <a:lumOff val="80000"/>
                  </a:schemeClr>
                </a:solidFill>
                <a:cs typeface="Mj_Faraz" panose="00000700000000000000" pitchFamily="2" charset="-78"/>
              </a:rPr>
              <a:t>د </a:t>
            </a:r>
            <a:r>
              <a:rPr lang="en-US" sz="2400" err="1">
                <a:solidFill>
                  <a:schemeClr val="accent2">
                    <a:lumMod val="20000"/>
                    <a:lumOff val="80000"/>
                  </a:schemeClr>
                </a:solidFill>
                <a:cs typeface="Mj_Faraz" panose="00000700000000000000" pitchFamily="2" charset="-78"/>
              </a:rPr>
              <a:t>ابراهيم</a:t>
            </a:r>
            <a:r>
              <a:rPr lang="en-US" sz="2400">
                <a:solidFill>
                  <a:schemeClr val="accent2">
                    <a:lumMod val="20000"/>
                    <a:lumOff val="80000"/>
                  </a:schemeClr>
                </a:solidFill>
                <a:cs typeface="Mj_Faraz" panose="00000700000000000000" pitchFamily="2" charset="-78"/>
              </a:rPr>
              <a:t> هم</a:t>
            </a:r>
            <a:r>
              <a:rPr lang="fa-IR" sz="2400">
                <a:solidFill>
                  <a:schemeClr val="accent2">
                    <a:lumMod val="20000"/>
                    <a:lumOff val="80000"/>
                  </a:schemeClr>
                </a:solidFill>
                <a:cs typeface="Mj_Faraz" panose="00000700000000000000" pitchFamily="2" charset="-78"/>
              </a:rPr>
              <a:t>ّ</a:t>
            </a:r>
            <a:r>
              <a:rPr lang="en-US" sz="2400">
                <a:solidFill>
                  <a:schemeClr val="accent2">
                    <a:lumMod val="20000"/>
                    <a:lumOff val="80000"/>
                  </a:schemeClr>
                </a:solidFill>
                <a:cs typeface="Mj_Faraz" panose="00000700000000000000" pitchFamily="2" charset="-78"/>
              </a:rPr>
              <a:t>ت </a:t>
            </a:r>
            <a:r>
              <a:rPr lang="en-US" sz="2400" err="1">
                <a:solidFill>
                  <a:schemeClr val="accent2">
                    <a:lumMod val="20000"/>
                    <a:lumOff val="80000"/>
                  </a:schemeClr>
                </a:solidFill>
                <a:cs typeface="Mj_Faraz" panose="00000700000000000000" pitchFamily="2" charset="-78"/>
              </a:rPr>
              <a:t>يک</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شخص</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موّفق</a:t>
            </a:r>
            <a:r>
              <a:rPr lang="en-US" sz="2400">
                <a:solidFill>
                  <a:schemeClr val="accent2">
                    <a:lumMod val="20000"/>
                    <a:lumOff val="80000"/>
                  </a:schemeClr>
                </a:solidFill>
                <a:cs typeface="Mj_Faraz" panose="00000700000000000000" pitchFamily="2" charset="-78"/>
              </a:rPr>
              <a:t> و مودّب است</a:t>
            </a:r>
            <a:r>
              <a:rPr lang="fa-IR" sz="2400">
                <a:solidFill>
                  <a:schemeClr val="accent2">
                    <a:lumMod val="20000"/>
                    <a:lumOff val="80000"/>
                  </a:schemeClr>
                </a:solidFill>
                <a:cs typeface="Mj_Faraz" panose="00000700000000000000" pitchFamily="2" charset="-78"/>
              </a:rPr>
              <a:t>!</a:t>
            </a:r>
          </a:p>
          <a:p>
            <a:pPr marL="0" indent="0" algn="r" rtl="1">
              <a:buNone/>
            </a:pPr>
            <a:r>
              <a:rPr lang="fa-IR"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چند</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خاطره</a:t>
            </a:r>
            <a:r>
              <a:rPr lang="en-US" sz="2400">
                <a:solidFill>
                  <a:schemeClr val="accent2">
                    <a:lumMod val="20000"/>
                    <a:lumOff val="80000"/>
                  </a:schemeClr>
                </a:solidFill>
                <a:cs typeface="Mj_Faraz" panose="00000700000000000000" pitchFamily="2" charset="-78"/>
              </a:rPr>
              <a:t> از </a:t>
            </a:r>
            <a:r>
              <a:rPr lang="en-US" sz="2400" err="1">
                <a:solidFill>
                  <a:schemeClr val="accent2">
                    <a:lumMod val="20000"/>
                    <a:lumOff val="80000"/>
                  </a:schemeClr>
                </a:solidFill>
                <a:cs typeface="Mj_Faraz" panose="00000700000000000000" pitchFamily="2" charset="-78"/>
              </a:rPr>
              <a:t>ايشان</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خواندم</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وبيشتر</a:t>
            </a:r>
            <a:r>
              <a:rPr lang="en-US" sz="2400">
                <a:solidFill>
                  <a:schemeClr val="accent2">
                    <a:lumMod val="20000"/>
                    <a:lumOff val="80000"/>
                  </a:schemeClr>
                </a:solidFill>
                <a:cs typeface="Mj_Faraz" panose="00000700000000000000" pitchFamily="2" charset="-78"/>
              </a:rPr>
              <a:t> با </a:t>
            </a:r>
            <a:r>
              <a:rPr lang="en-US" sz="2400" err="1">
                <a:solidFill>
                  <a:schemeClr val="accent2">
                    <a:lumMod val="20000"/>
                    <a:lumOff val="80000"/>
                  </a:schemeClr>
                </a:solidFill>
                <a:cs typeface="Mj_Faraz" panose="00000700000000000000" pitchFamily="2" charset="-78"/>
              </a:rPr>
              <a:t>خصوصي</a:t>
            </a:r>
            <a:r>
              <a:rPr lang="fa-IR" sz="2400">
                <a:solidFill>
                  <a:schemeClr val="accent2">
                    <a:lumMod val="20000"/>
                    <a:lumOff val="80000"/>
                  </a:schemeClr>
                </a:solidFill>
                <a:cs typeface="Mj_Faraz" panose="00000700000000000000" pitchFamily="2" charset="-78"/>
              </a:rPr>
              <a:t>ّ</a:t>
            </a:r>
            <a:r>
              <a:rPr lang="en-US" sz="2400" err="1">
                <a:solidFill>
                  <a:schemeClr val="accent2">
                    <a:lumMod val="20000"/>
                    <a:lumOff val="80000"/>
                  </a:schemeClr>
                </a:solidFill>
                <a:cs typeface="Mj_Faraz" panose="00000700000000000000" pitchFamily="2" charset="-78"/>
              </a:rPr>
              <a:t>ات</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اخلاقي</a:t>
            </a:r>
            <a:r>
              <a:rPr lang="fa-IR" sz="2400">
                <a:solidFill>
                  <a:schemeClr val="accent2">
                    <a:lumMod val="20000"/>
                    <a:lumOff val="80000"/>
                  </a:schemeClr>
                </a:solidFill>
                <a:cs typeface="Mj_Faraz" panose="00000700000000000000" pitchFamily="2" charset="-78"/>
              </a:rPr>
              <a:t>ّات</a:t>
            </a:r>
            <a:r>
              <a:rPr lang="en-US" sz="2400">
                <a:solidFill>
                  <a:schemeClr val="accent2">
                    <a:lumMod val="20000"/>
                    <a:lumOff val="80000"/>
                  </a:schemeClr>
                </a:solidFill>
                <a:cs typeface="Mj_Faraz" panose="00000700000000000000" pitchFamily="2" charset="-78"/>
              </a:rPr>
              <a:t>شان </a:t>
            </a:r>
            <a:r>
              <a:rPr lang="en-US" sz="2400" err="1">
                <a:solidFill>
                  <a:schemeClr val="accent2">
                    <a:lumMod val="20000"/>
                    <a:lumOff val="80000"/>
                  </a:schemeClr>
                </a:solidFill>
                <a:cs typeface="Mj_Faraz" panose="00000700000000000000" pitchFamily="2" charset="-78"/>
              </a:rPr>
              <a:t>آشنا</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شدم</a:t>
            </a:r>
            <a:r>
              <a:rPr lang="fa-IR" sz="2400">
                <a:solidFill>
                  <a:schemeClr val="accent2">
                    <a:lumMod val="20000"/>
                    <a:lumOff val="80000"/>
                  </a:schemeClr>
                </a:solidFill>
                <a:cs typeface="Mj_Faraz" panose="00000700000000000000" pitchFamily="2" charset="-78"/>
              </a:rPr>
              <a:t> و</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فهميدم</a:t>
            </a:r>
            <a:r>
              <a:rPr lang="en-US" sz="2400">
                <a:solidFill>
                  <a:schemeClr val="accent2">
                    <a:lumMod val="20000"/>
                    <a:lumOff val="80000"/>
                  </a:schemeClr>
                </a:solidFill>
                <a:cs typeface="Mj_Faraz" panose="00000700000000000000" pitchFamily="2" charset="-78"/>
              </a:rPr>
              <a:t> </a:t>
            </a:r>
            <a:r>
              <a:rPr lang="fa-IR" sz="2400">
                <a:solidFill>
                  <a:schemeClr val="accent2">
                    <a:lumMod val="20000"/>
                    <a:lumOff val="80000"/>
                  </a:schemeClr>
                </a:solidFill>
                <a:cs typeface="Mj_Faraz" panose="00000700000000000000" pitchFamily="2" charset="-78"/>
              </a:rPr>
              <a:t>ایشان </a:t>
            </a:r>
            <a:r>
              <a:rPr lang="en-US" sz="2400">
                <a:solidFill>
                  <a:schemeClr val="accent2">
                    <a:lumMod val="20000"/>
                    <a:lumOff val="80000"/>
                  </a:schemeClr>
                </a:solidFill>
                <a:cs typeface="Mj_Faraz" panose="00000700000000000000" pitchFamily="2" charset="-78"/>
              </a:rPr>
              <a:t>انسان</a:t>
            </a:r>
            <a:r>
              <a:rPr lang="fa-IR" sz="2400">
                <a:solidFill>
                  <a:schemeClr val="accent2">
                    <a:lumMod val="20000"/>
                    <a:lumOff val="80000"/>
                  </a:schemeClr>
                </a:solidFill>
                <a:cs typeface="Mj_Faraz" panose="00000700000000000000" pitchFamily="2" charset="-78"/>
              </a:rPr>
              <a:t>ی</a:t>
            </a:r>
            <a:r>
              <a:rPr lang="en-US" sz="2400">
                <a:solidFill>
                  <a:schemeClr val="accent2">
                    <a:lumMod val="20000"/>
                    <a:lumOff val="80000"/>
                  </a:schemeClr>
                </a:solidFill>
                <a:cs typeface="Mj_Faraz" panose="00000700000000000000" pitchFamily="2" charset="-78"/>
              </a:rPr>
              <a:t> مودّب و </a:t>
            </a:r>
            <a:r>
              <a:rPr lang="en-US" sz="2400" err="1">
                <a:solidFill>
                  <a:schemeClr val="accent2">
                    <a:lumMod val="20000"/>
                    <a:lumOff val="80000"/>
                  </a:schemeClr>
                </a:solidFill>
                <a:cs typeface="Mj_Faraz" panose="00000700000000000000" pitchFamily="2" charset="-78"/>
              </a:rPr>
              <a:t>بسيار</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نيکوکار</a:t>
            </a:r>
            <a:r>
              <a:rPr lang="en-US" sz="2400">
                <a:solidFill>
                  <a:schemeClr val="accent2">
                    <a:lumMod val="20000"/>
                    <a:lumOff val="80000"/>
                  </a:schemeClr>
                </a:solidFill>
                <a:cs typeface="Mj_Faraz" panose="00000700000000000000" pitchFamily="2" charset="-78"/>
              </a:rPr>
              <a:t> بود</a:t>
            </a:r>
            <a:r>
              <a:rPr lang="fa-IR" sz="2400">
                <a:solidFill>
                  <a:schemeClr val="accent2">
                    <a:lumMod val="20000"/>
                    <a:lumOff val="80000"/>
                  </a:schemeClr>
                </a:solidFill>
                <a:cs typeface="Mj_Faraz" panose="00000700000000000000" pitchFamily="2" charset="-78"/>
              </a:rPr>
              <a:t>ه </a:t>
            </a:r>
            <a:r>
              <a:rPr lang="en-US" sz="2400">
                <a:solidFill>
                  <a:schemeClr val="accent2">
                    <a:lumMod val="20000"/>
                    <a:lumOff val="80000"/>
                  </a:schemeClr>
                </a:solidFill>
                <a:cs typeface="Mj_Faraz" panose="00000700000000000000" pitchFamily="2" charset="-78"/>
              </a:rPr>
              <a:t>و به </a:t>
            </a:r>
            <a:r>
              <a:rPr lang="en-US" sz="2400" err="1">
                <a:solidFill>
                  <a:schemeClr val="accent2">
                    <a:lumMod val="20000"/>
                    <a:lumOff val="80000"/>
                  </a:schemeClr>
                </a:solidFill>
                <a:cs typeface="Mj_Faraz" panose="00000700000000000000" pitchFamily="2" charset="-78"/>
              </a:rPr>
              <a:t>ديگران</a:t>
            </a:r>
            <a:r>
              <a:rPr lang="en-US" sz="2400">
                <a:solidFill>
                  <a:schemeClr val="accent2">
                    <a:lumMod val="20000"/>
                    <a:lumOff val="80000"/>
                  </a:schemeClr>
                </a:solidFill>
                <a:cs typeface="Mj_Faraz" panose="00000700000000000000" pitchFamily="2" charset="-78"/>
              </a:rPr>
              <a:t> کمک </a:t>
            </a:r>
            <a:r>
              <a:rPr lang="en-US" sz="2400" err="1">
                <a:solidFill>
                  <a:schemeClr val="accent2">
                    <a:lumMod val="20000"/>
                    <a:lumOff val="80000"/>
                  </a:schemeClr>
                </a:solidFill>
                <a:cs typeface="Mj_Faraz" panose="00000700000000000000" pitchFamily="2" charset="-78"/>
              </a:rPr>
              <a:t>مي</a:t>
            </a:r>
            <a:r>
              <a:rPr lang="en-US" sz="2400">
                <a:solidFill>
                  <a:schemeClr val="accent2">
                    <a:lumMod val="20000"/>
                    <a:lumOff val="80000"/>
                  </a:schemeClr>
                </a:solidFill>
                <a:cs typeface="Mj_Faraz" panose="00000700000000000000" pitchFamily="2" charset="-78"/>
              </a:rPr>
              <a:t> کرد</a:t>
            </a:r>
            <a:r>
              <a:rPr lang="fa-IR" sz="2400">
                <a:solidFill>
                  <a:schemeClr val="accent2">
                    <a:lumMod val="20000"/>
                    <a:lumOff val="80000"/>
                  </a:schemeClr>
                </a:solidFill>
                <a:cs typeface="Mj_Faraz" panose="00000700000000000000" pitchFamily="2" charset="-78"/>
              </a:rPr>
              <a:t>ه</a:t>
            </a:r>
            <a:r>
              <a:rPr lang="en-US" sz="2400">
                <a:solidFill>
                  <a:schemeClr val="accent2">
                    <a:lumMod val="20000"/>
                    <a:lumOff val="80000"/>
                  </a:schemeClr>
                </a:solidFill>
                <a:cs typeface="Mj_Faraz" panose="00000700000000000000" pitchFamily="2" charset="-78"/>
              </a:rPr>
              <a:t> و </a:t>
            </a:r>
            <a:r>
              <a:rPr lang="en-US" sz="2400" err="1">
                <a:solidFill>
                  <a:schemeClr val="accent2">
                    <a:lumMod val="20000"/>
                    <a:lumOff val="80000"/>
                  </a:schemeClr>
                </a:solidFill>
                <a:cs typeface="Mj_Faraz" panose="00000700000000000000" pitchFamily="2" charset="-78"/>
              </a:rPr>
              <a:t>همچنين</a:t>
            </a:r>
            <a:r>
              <a:rPr lang="en-US" sz="2400">
                <a:solidFill>
                  <a:schemeClr val="accent2">
                    <a:lumMod val="20000"/>
                    <a:lumOff val="80000"/>
                  </a:schemeClr>
                </a:solidFill>
                <a:cs typeface="Mj_Faraz" panose="00000700000000000000" pitchFamily="2" charset="-78"/>
              </a:rPr>
              <a:t> به </a:t>
            </a:r>
            <a:r>
              <a:rPr lang="en-US" sz="2400" err="1">
                <a:solidFill>
                  <a:schemeClr val="accent2">
                    <a:lumMod val="20000"/>
                    <a:lumOff val="80000"/>
                  </a:schemeClr>
                </a:solidFill>
                <a:cs typeface="Mj_Faraz" panose="00000700000000000000" pitchFamily="2" charset="-78"/>
              </a:rPr>
              <a:t>دليل</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اينکه</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توانست</a:t>
            </a:r>
            <a:r>
              <a:rPr lang="fa-IR" sz="2400">
                <a:solidFill>
                  <a:schemeClr val="accent2">
                    <a:lumMod val="20000"/>
                    <a:lumOff val="80000"/>
                  </a:schemeClr>
                </a:solidFill>
                <a:cs typeface="Mj_Faraz" panose="00000700000000000000" pitchFamily="2" charset="-78"/>
              </a:rPr>
              <a:t>ه است</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تمام</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تلاشش</a:t>
            </a:r>
            <a:r>
              <a:rPr lang="en-US" sz="2400">
                <a:solidFill>
                  <a:schemeClr val="accent2">
                    <a:lumMod val="20000"/>
                    <a:lumOff val="80000"/>
                  </a:schemeClr>
                </a:solidFill>
                <a:cs typeface="Mj_Faraz" panose="00000700000000000000" pitchFamily="2" charset="-78"/>
              </a:rPr>
              <a:t> را </a:t>
            </a:r>
            <a:r>
              <a:rPr lang="en-US" sz="2400" err="1">
                <a:solidFill>
                  <a:schemeClr val="accent2">
                    <a:lumMod val="20000"/>
                    <a:lumOff val="80000"/>
                  </a:schemeClr>
                </a:solidFill>
                <a:cs typeface="Mj_Faraz" panose="00000700000000000000" pitchFamily="2" charset="-78"/>
              </a:rPr>
              <a:t>براي</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کشورمان</a:t>
            </a:r>
            <a:r>
              <a:rPr lang="en-US" sz="2400">
                <a:solidFill>
                  <a:schemeClr val="accent2">
                    <a:lumMod val="20000"/>
                    <a:lumOff val="80000"/>
                  </a:schemeClr>
                </a:solidFill>
                <a:cs typeface="Mj_Faraz" panose="00000700000000000000" pitchFamily="2" charset="-78"/>
              </a:rPr>
              <a:t>  </a:t>
            </a:r>
            <a:r>
              <a:rPr lang="fa-IR" sz="2400">
                <a:solidFill>
                  <a:schemeClr val="accent2">
                    <a:lumMod val="20000"/>
                    <a:lumOff val="80000"/>
                  </a:schemeClr>
                </a:solidFill>
                <a:cs typeface="Mj_Faraz" panose="00000700000000000000" pitchFamily="2" charset="-78"/>
              </a:rPr>
              <a:t>به کار گیرد،</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يک</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فرد</a:t>
            </a:r>
            <a:r>
              <a:rPr lang="en-US" sz="2400">
                <a:solidFill>
                  <a:schemeClr val="accent2">
                    <a:lumMod val="20000"/>
                    <a:lumOff val="80000"/>
                  </a:schemeClr>
                </a:solidFill>
                <a:cs typeface="Mj_Faraz" panose="00000700000000000000" pitchFamily="2" charset="-78"/>
              </a:rPr>
              <a:t> </a:t>
            </a:r>
            <a:r>
              <a:rPr lang="en-US" sz="2400" err="1">
                <a:solidFill>
                  <a:schemeClr val="accent2">
                    <a:lumMod val="20000"/>
                    <a:lumOff val="80000"/>
                  </a:schemeClr>
                </a:solidFill>
                <a:cs typeface="Mj_Faraz" panose="00000700000000000000" pitchFamily="2" charset="-78"/>
              </a:rPr>
              <a:t>موّفق</a:t>
            </a:r>
            <a:r>
              <a:rPr lang="en-US" sz="2400">
                <a:solidFill>
                  <a:schemeClr val="accent2">
                    <a:lumMod val="20000"/>
                    <a:lumOff val="80000"/>
                  </a:schemeClr>
                </a:solidFill>
                <a:cs typeface="Mj_Faraz" panose="00000700000000000000" pitchFamily="2" charset="-78"/>
              </a:rPr>
              <a:t> </a:t>
            </a:r>
            <a:r>
              <a:rPr lang="fa-IR" sz="2400">
                <a:solidFill>
                  <a:schemeClr val="accent2">
                    <a:lumMod val="20000"/>
                    <a:lumOff val="80000"/>
                  </a:schemeClr>
                </a:solidFill>
                <a:cs typeface="Mj_Faraz" panose="00000700000000000000" pitchFamily="2" charset="-78"/>
              </a:rPr>
              <a:t>به حساب می آید</a:t>
            </a:r>
            <a:r>
              <a:rPr lang="en-US" sz="2400">
                <a:solidFill>
                  <a:schemeClr val="accent2">
                    <a:lumMod val="20000"/>
                    <a:lumOff val="80000"/>
                  </a:schemeClr>
                </a:solidFill>
                <a:cs typeface="Mj_Faraz" panose="00000700000000000000" pitchFamily="2" charset="-78"/>
              </a:rPr>
              <a:t>.</a:t>
            </a:r>
          </a:p>
          <a:p>
            <a:pPr marL="0" indent="0" algn="r" rtl="1">
              <a:buNone/>
            </a:pPr>
            <a:r>
              <a:rPr lang="fa-IR"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روز</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سوم</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عمليات</a:t>
            </a:r>
            <a:r>
              <a:rPr lang="en-US" sz="2400">
                <a:solidFill>
                  <a:schemeClr val="accent4">
                    <a:lumMod val="20000"/>
                    <a:lumOff val="80000"/>
                  </a:schemeClr>
                </a:solidFill>
                <a:ea typeface="+mn-lt"/>
                <a:cs typeface="Mj_Faraz" panose="00000700000000000000" pitchFamily="2" charset="-78"/>
              </a:rPr>
              <a:t> بود. </a:t>
            </a:r>
            <a:r>
              <a:rPr lang="en-US" sz="2400" err="1">
                <a:solidFill>
                  <a:schemeClr val="accent4">
                    <a:lumMod val="20000"/>
                    <a:lumOff val="80000"/>
                  </a:schemeClr>
                </a:solidFill>
                <a:ea typeface="+mn-lt"/>
                <a:cs typeface="Mj_Faraz" panose="00000700000000000000" pitchFamily="2" charset="-78"/>
              </a:rPr>
              <a:t>حاجي</a:t>
            </a:r>
            <a:r>
              <a:rPr lang="en-US" sz="2400">
                <a:solidFill>
                  <a:schemeClr val="accent4">
                    <a:lumMod val="20000"/>
                    <a:lumOff val="80000"/>
                  </a:schemeClr>
                </a:solidFill>
                <a:ea typeface="+mn-lt"/>
                <a:cs typeface="Mj_Faraz" panose="00000700000000000000" pitchFamily="2" charset="-78"/>
              </a:rPr>
              <a:t> هم </a:t>
            </a:r>
            <a:r>
              <a:rPr lang="en-US" sz="2400" err="1">
                <a:solidFill>
                  <a:schemeClr val="accent4">
                    <a:lumMod val="20000"/>
                    <a:lumOff val="80000"/>
                  </a:schemeClr>
                </a:solidFill>
                <a:ea typeface="+mn-lt"/>
                <a:cs typeface="Mj_Faraz" panose="00000700000000000000" pitchFamily="2" charset="-78"/>
              </a:rPr>
              <a:t>مي‌رفت</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خط</a:t>
            </a:r>
            <a:r>
              <a:rPr lang="en-US" sz="2400">
                <a:solidFill>
                  <a:schemeClr val="accent4">
                    <a:lumMod val="20000"/>
                    <a:lumOff val="80000"/>
                  </a:schemeClr>
                </a:solidFill>
                <a:ea typeface="+mn-lt"/>
                <a:cs typeface="Mj_Faraz" panose="00000700000000000000" pitchFamily="2" charset="-78"/>
              </a:rPr>
              <a:t> و </a:t>
            </a:r>
            <a:r>
              <a:rPr lang="en-US" sz="2400" err="1">
                <a:solidFill>
                  <a:schemeClr val="accent4">
                    <a:lumMod val="20000"/>
                    <a:lumOff val="80000"/>
                  </a:schemeClr>
                </a:solidFill>
                <a:ea typeface="+mn-lt"/>
                <a:cs typeface="Mj_Faraz" panose="00000700000000000000" pitchFamily="2" charset="-78"/>
              </a:rPr>
              <a:t>برمي‌گشت</a:t>
            </a:r>
            <a:r>
              <a:rPr lang="en-US" sz="2400">
                <a:solidFill>
                  <a:schemeClr val="accent4">
                    <a:lumMod val="20000"/>
                    <a:lumOff val="80000"/>
                  </a:schemeClr>
                </a:solidFill>
                <a:ea typeface="+mn-lt"/>
                <a:cs typeface="Mj_Faraz" panose="00000700000000000000" pitchFamily="2" charset="-78"/>
              </a:rPr>
              <a:t>. </a:t>
            </a:r>
            <a:r>
              <a:rPr lang="fa-IR" sz="2400">
                <a:solidFill>
                  <a:schemeClr val="accent4">
                    <a:lumMod val="20000"/>
                    <a:lumOff val="80000"/>
                  </a:schemeClr>
                </a:solidFill>
                <a:ea typeface="+mn-lt"/>
                <a:cs typeface="Mj_Faraz" panose="00000700000000000000" pitchFamily="2" charset="-78"/>
              </a:rPr>
              <a:t>  </a:t>
            </a:r>
            <a:r>
              <a:rPr lang="en-US" sz="2400">
                <a:solidFill>
                  <a:schemeClr val="accent4">
                    <a:lumMod val="20000"/>
                    <a:lumOff val="80000"/>
                  </a:schemeClr>
                </a:solidFill>
                <a:ea typeface="+mn-lt"/>
                <a:cs typeface="Mj_Faraz" panose="00000700000000000000" pitchFamily="2" charset="-78"/>
              </a:rPr>
              <a:t>آن </a:t>
            </a:r>
            <a:r>
              <a:rPr lang="en-US" sz="2400" err="1">
                <a:solidFill>
                  <a:schemeClr val="accent4">
                    <a:lumMod val="20000"/>
                    <a:lumOff val="80000"/>
                  </a:schemeClr>
                </a:solidFill>
                <a:ea typeface="+mn-lt"/>
                <a:cs typeface="Mj_Faraz" panose="00000700000000000000" pitchFamily="2" charset="-78"/>
              </a:rPr>
              <a:t>روز</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نماز</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ظهر</a:t>
            </a:r>
            <a:r>
              <a:rPr lang="en-US" sz="2400">
                <a:solidFill>
                  <a:schemeClr val="accent4">
                    <a:lumMod val="20000"/>
                    <a:lumOff val="80000"/>
                  </a:schemeClr>
                </a:solidFill>
                <a:ea typeface="+mn-lt"/>
                <a:cs typeface="Mj_Faraz" panose="00000700000000000000" pitchFamily="2" charset="-78"/>
              </a:rPr>
              <a:t> را به او </a:t>
            </a:r>
            <a:r>
              <a:rPr lang="en-US" sz="2400" err="1">
                <a:solidFill>
                  <a:schemeClr val="accent4">
                    <a:lumMod val="20000"/>
                    <a:lumOff val="80000"/>
                  </a:schemeClr>
                </a:solidFill>
                <a:ea typeface="+mn-lt"/>
                <a:cs typeface="Mj_Faraz" panose="00000700000000000000" pitchFamily="2" charset="-78"/>
              </a:rPr>
              <a:t>اقتدا</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كرديم</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سر</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نماز</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عصر</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يك</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حاج</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آقاي</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روحاني</a:t>
            </a:r>
            <a:r>
              <a:rPr lang="en-US" sz="2400">
                <a:solidFill>
                  <a:schemeClr val="accent4">
                    <a:lumMod val="20000"/>
                    <a:lumOff val="80000"/>
                  </a:schemeClr>
                </a:solidFill>
                <a:ea typeface="+mn-lt"/>
                <a:cs typeface="Mj_Faraz" panose="00000700000000000000" pitchFamily="2" charset="-78"/>
              </a:rPr>
              <a:t> آمد</a:t>
            </a:r>
            <a:r>
              <a:rPr lang="fa-IR" sz="2400">
                <a:solidFill>
                  <a:schemeClr val="accent4">
                    <a:lumMod val="20000"/>
                    <a:lumOff val="80000"/>
                  </a:schemeClr>
                </a:solidFill>
                <a:ea typeface="+mn-lt"/>
                <a:cs typeface="Mj_Faraz" panose="00000700000000000000" pitchFamily="2" charset="-78"/>
              </a:rPr>
              <a:t> </a:t>
            </a:r>
            <a:r>
              <a:rPr lang="en-US" sz="2400">
                <a:solidFill>
                  <a:schemeClr val="accent4">
                    <a:lumMod val="20000"/>
                    <a:lumOff val="80000"/>
                  </a:schemeClr>
                </a:solidFill>
                <a:ea typeface="+mn-lt"/>
                <a:cs typeface="Mj_Faraz" panose="00000700000000000000" pitchFamily="2" charset="-78"/>
              </a:rPr>
              <a:t>. به </a:t>
            </a:r>
            <a:r>
              <a:rPr lang="en-US" sz="2400" err="1">
                <a:solidFill>
                  <a:schemeClr val="accent4">
                    <a:lumMod val="20000"/>
                    <a:lumOff val="80000"/>
                  </a:schemeClr>
                </a:solidFill>
                <a:ea typeface="+mn-lt"/>
                <a:cs typeface="Mj_Faraz" panose="00000700000000000000" pitchFamily="2" charset="-78"/>
              </a:rPr>
              <a:t>اصرار</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حاجي</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نماز</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عصر</a:t>
            </a:r>
            <a:r>
              <a:rPr lang="en-US" sz="2400">
                <a:solidFill>
                  <a:schemeClr val="accent4">
                    <a:lumMod val="20000"/>
                    <a:lumOff val="80000"/>
                  </a:schemeClr>
                </a:solidFill>
                <a:ea typeface="+mn-lt"/>
                <a:cs typeface="Mj_Faraz" panose="00000700000000000000" pitchFamily="2" charset="-78"/>
              </a:rPr>
              <a:t> ر</a:t>
            </a:r>
            <a:r>
              <a:rPr lang="fa-IR" sz="2400">
                <a:solidFill>
                  <a:schemeClr val="accent4">
                    <a:lumMod val="20000"/>
                    <a:lumOff val="80000"/>
                  </a:schemeClr>
                </a:solidFill>
                <a:ea typeface="+mn-lt"/>
                <a:cs typeface="Mj_Faraz" panose="00000700000000000000" pitchFamily="2" charset="-78"/>
              </a:rPr>
              <a:t>ا </a:t>
            </a:r>
            <a:r>
              <a:rPr lang="en-US" sz="2400" err="1">
                <a:solidFill>
                  <a:schemeClr val="accent4">
                    <a:lumMod val="20000"/>
                    <a:lumOff val="80000"/>
                  </a:schemeClr>
                </a:solidFill>
                <a:ea typeface="+mn-lt"/>
                <a:cs typeface="Mj_Faraz" panose="00000700000000000000" pitchFamily="2" charset="-78"/>
              </a:rPr>
              <a:t>ايشان</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خواند</a:t>
            </a:r>
            <a:r>
              <a:rPr lang="en-US" sz="2400">
                <a:solidFill>
                  <a:schemeClr val="accent4">
                    <a:lumMod val="20000"/>
                    <a:lumOff val="80000"/>
                  </a:schemeClr>
                </a:solidFill>
                <a:ea typeface="+mn-lt"/>
                <a:cs typeface="Mj_Faraz" panose="00000700000000000000" pitchFamily="2" charset="-78"/>
              </a:rPr>
              <a:t>.</a:t>
            </a:r>
            <a:r>
              <a:rPr lang="fa-IR"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مس</a:t>
            </a:r>
            <a:r>
              <a:rPr lang="fa-IR" sz="2400">
                <a:solidFill>
                  <a:schemeClr val="accent4">
                    <a:lumMod val="20000"/>
                    <a:lumOff val="80000"/>
                  </a:schemeClr>
                </a:solidFill>
                <a:ea typeface="+mn-lt"/>
                <a:cs typeface="Mj_Faraz" panose="00000700000000000000" pitchFamily="2" charset="-78"/>
              </a:rPr>
              <a:t>أ</a:t>
            </a:r>
            <a:r>
              <a:rPr lang="en-US" sz="2400" err="1">
                <a:solidFill>
                  <a:schemeClr val="accent4">
                    <a:lumMod val="20000"/>
                    <a:lumOff val="80000"/>
                  </a:schemeClr>
                </a:solidFill>
                <a:ea typeface="+mn-lt"/>
                <a:cs typeface="Mj_Faraz" panose="00000700000000000000" pitchFamily="2" charset="-78"/>
              </a:rPr>
              <a:t>له‌ي</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دوم</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حاج</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آقا</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تمام</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نشده</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حاجي</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غش</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كرد</a:t>
            </a:r>
            <a:r>
              <a:rPr lang="en-US" sz="2400">
                <a:solidFill>
                  <a:schemeClr val="accent4">
                    <a:lumMod val="20000"/>
                    <a:lumOff val="80000"/>
                  </a:schemeClr>
                </a:solidFill>
                <a:ea typeface="+mn-lt"/>
                <a:cs typeface="Mj_Faraz" panose="00000700000000000000" pitchFamily="2" charset="-78"/>
              </a:rPr>
              <a:t> و </a:t>
            </a:r>
            <a:r>
              <a:rPr lang="en-US" sz="2400" err="1">
                <a:solidFill>
                  <a:schemeClr val="accent4">
                    <a:lumMod val="20000"/>
                    <a:lumOff val="80000"/>
                  </a:schemeClr>
                </a:solidFill>
                <a:ea typeface="+mn-lt"/>
                <a:cs typeface="Mj_Faraz" panose="00000700000000000000" pitchFamily="2" charset="-78"/>
              </a:rPr>
              <a:t>افتا</a:t>
            </a:r>
            <a:r>
              <a:rPr lang="fa-IR" sz="2400">
                <a:solidFill>
                  <a:schemeClr val="accent4">
                    <a:lumMod val="20000"/>
                    <a:lumOff val="80000"/>
                  </a:schemeClr>
                </a:solidFill>
                <a:ea typeface="+mn-lt"/>
                <a:cs typeface="Mj_Faraz" panose="00000700000000000000" pitchFamily="2" charset="-78"/>
              </a:rPr>
              <a:t>د </a:t>
            </a:r>
            <a:r>
              <a:rPr lang="en-US" sz="2400" err="1">
                <a:solidFill>
                  <a:schemeClr val="accent4">
                    <a:lumMod val="20000"/>
                    <a:lumOff val="80000"/>
                  </a:schemeClr>
                </a:solidFill>
                <a:ea typeface="+mn-lt"/>
                <a:cs typeface="Mj_Faraz" panose="00000700000000000000" pitchFamily="2" charset="-78"/>
              </a:rPr>
              <a:t>زمين</a:t>
            </a:r>
            <a:r>
              <a:rPr lang="en-US" sz="2400">
                <a:solidFill>
                  <a:schemeClr val="accent4">
                    <a:lumMod val="20000"/>
                    <a:lumOff val="80000"/>
                  </a:schemeClr>
                </a:solidFill>
                <a:ea typeface="+mn-lt"/>
                <a:cs typeface="Mj_Faraz" panose="00000700000000000000" pitchFamily="2" charset="-78"/>
              </a:rPr>
              <a:t>. </a:t>
            </a:r>
            <a:endParaRPr lang="fa-IR" sz="2400">
              <a:solidFill>
                <a:schemeClr val="accent4">
                  <a:lumMod val="20000"/>
                  <a:lumOff val="80000"/>
                </a:schemeClr>
              </a:solidFill>
              <a:ea typeface="+mn-lt"/>
              <a:cs typeface="Mj_Faraz" panose="00000700000000000000" pitchFamily="2" charset="-78"/>
            </a:endParaRPr>
          </a:p>
          <a:p>
            <a:pPr marL="0" indent="0" algn="l" rtl="1">
              <a:buNone/>
            </a:pPr>
            <a:r>
              <a:rPr lang="en-US" sz="2400" err="1">
                <a:solidFill>
                  <a:schemeClr val="accent4">
                    <a:lumMod val="20000"/>
                    <a:lumOff val="80000"/>
                  </a:schemeClr>
                </a:solidFill>
                <a:ea typeface="+mn-lt"/>
                <a:cs typeface="Mj_Faraz" panose="00000700000000000000" pitchFamily="2" charset="-78"/>
              </a:rPr>
              <a:t>ضعف</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كرده</a:t>
            </a:r>
            <a:r>
              <a:rPr lang="en-US" sz="2400">
                <a:solidFill>
                  <a:schemeClr val="accent4">
                    <a:lumMod val="20000"/>
                    <a:lumOff val="80000"/>
                  </a:schemeClr>
                </a:solidFill>
                <a:ea typeface="+mn-lt"/>
                <a:cs typeface="Mj_Faraz" panose="00000700000000000000" pitchFamily="2" charset="-78"/>
              </a:rPr>
              <a:t> بود و </a:t>
            </a:r>
            <a:r>
              <a:rPr lang="en-US" sz="2400" err="1">
                <a:solidFill>
                  <a:schemeClr val="accent4">
                    <a:lumMod val="20000"/>
                    <a:lumOff val="80000"/>
                  </a:schemeClr>
                </a:solidFill>
                <a:ea typeface="+mn-lt"/>
                <a:cs typeface="Mj_Faraz" panose="00000700000000000000" pitchFamily="2" charset="-78"/>
              </a:rPr>
              <a:t>نمي‌توانست</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روي</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پا</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بايستد</a:t>
            </a:r>
            <a:r>
              <a:rPr lang="en-US" sz="2400">
                <a:solidFill>
                  <a:schemeClr val="accent4">
                    <a:lumMod val="20000"/>
                    <a:lumOff val="80000"/>
                  </a:schemeClr>
                </a:solidFill>
                <a:ea typeface="+mn-lt"/>
                <a:cs typeface="Mj_Faraz" panose="00000700000000000000" pitchFamily="2" charset="-78"/>
              </a:rPr>
              <a:t>. </a:t>
            </a:r>
            <a:r>
              <a:rPr lang="fa-IR"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مجبوري</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گوشه‌ي</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سنگر</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نشسته</a:t>
            </a:r>
            <a:r>
              <a:rPr lang="en-US" sz="2400">
                <a:solidFill>
                  <a:schemeClr val="accent4">
                    <a:lumMod val="20000"/>
                    <a:lumOff val="80000"/>
                  </a:schemeClr>
                </a:solidFill>
                <a:ea typeface="+mn-lt"/>
                <a:cs typeface="Mj_Faraz" panose="00000700000000000000" pitchFamily="2" charset="-78"/>
              </a:rPr>
              <a:t> بود. </a:t>
            </a:r>
            <a:r>
              <a:rPr lang="fa-IR" sz="2400">
                <a:solidFill>
                  <a:schemeClr val="accent4">
                    <a:lumMod val="20000"/>
                    <a:lumOff val="80000"/>
                  </a:schemeClr>
                </a:solidFill>
                <a:ea typeface="+mn-lt"/>
                <a:cs typeface="Mj_Faraz" panose="00000700000000000000" pitchFamily="2" charset="-78"/>
              </a:rPr>
              <a:t> </a:t>
            </a:r>
            <a:r>
              <a:rPr lang="en-US" sz="2400">
                <a:solidFill>
                  <a:schemeClr val="accent4">
                    <a:lumMod val="20000"/>
                    <a:lumOff val="80000"/>
                  </a:schemeClr>
                </a:solidFill>
                <a:ea typeface="+mn-lt"/>
                <a:cs typeface="Mj_Faraz" panose="00000700000000000000" pitchFamily="2" charset="-78"/>
              </a:rPr>
              <a:t>با یک دست </a:t>
            </a:r>
            <a:r>
              <a:rPr lang="en-US" sz="2400" err="1">
                <a:solidFill>
                  <a:schemeClr val="accent4">
                    <a:lumMod val="20000"/>
                    <a:lumOff val="80000"/>
                  </a:schemeClr>
                </a:solidFill>
                <a:ea typeface="+mn-lt"/>
                <a:cs typeface="Mj_Faraz" panose="00000700000000000000" pitchFamily="2" charset="-78"/>
              </a:rPr>
              <a:t>بي‌سيم</a:t>
            </a:r>
            <a:r>
              <a:rPr lang="en-US" sz="2400">
                <a:solidFill>
                  <a:schemeClr val="accent4">
                    <a:lumMod val="20000"/>
                    <a:lumOff val="80000"/>
                  </a:schemeClr>
                </a:solidFill>
                <a:ea typeface="+mn-lt"/>
                <a:cs typeface="Mj_Faraz" panose="00000700000000000000" pitchFamily="2" charset="-78"/>
              </a:rPr>
              <a:t> را گرفته بود و با </a:t>
            </a:r>
            <a:r>
              <a:rPr lang="en-US" sz="2400" err="1">
                <a:solidFill>
                  <a:schemeClr val="accent4">
                    <a:lumMod val="20000"/>
                    <a:lumOff val="80000"/>
                  </a:schemeClr>
                </a:solidFill>
                <a:ea typeface="+mn-lt"/>
                <a:cs typeface="Mj_Faraz" panose="00000700000000000000" pitchFamily="2" charset="-78"/>
              </a:rPr>
              <a:t>بچ</a:t>
            </a:r>
            <a:r>
              <a:rPr lang="fa-IR" sz="2400">
                <a:solidFill>
                  <a:schemeClr val="accent4">
                    <a:lumMod val="20000"/>
                    <a:lumOff val="80000"/>
                  </a:schemeClr>
                </a:solidFill>
                <a:ea typeface="+mn-lt"/>
                <a:cs typeface="Mj_Faraz" panose="00000700000000000000" pitchFamily="2" charset="-78"/>
              </a:rPr>
              <a:t>ّ</a:t>
            </a:r>
            <a:r>
              <a:rPr lang="en-US" sz="2400" err="1">
                <a:solidFill>
                  <a:schemeClr val="accent4">
                    <a:lumMod val="20000"/>
                    <a:lumOff val="80000"/>
                  </a:schemeClr>
                </a:solidFill>
                <a:ea typeface="+mn-lt"/>
                <a:cs typeface="Mj_Faraz" panose="00000700000000000000" pitchFamily="2" charset="-78"/>
              </a:rPr>
              <a:t>ه‌ها</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صحبت</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مي‌كرد</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خبر</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مي‌گرفت</a:t>
            </a:r>
            <a:r>
              <a:rPr lang="en-US" sz="2400">
                <a:solidFill>
                  <a:schemeClr val="accent4">
                    <a:lumMod val="20000"/>
                    <a:lumOff val="80000"/>
                  </a:schemeClr>
                </a:solidFill>
                <a:ea typeface="+mn-lt"/>
                <a:cs typeface="Mj_Faraz" panose="00000700000000000000" pitchFamily="2" charset="-78"/>
              </a:rPr>
              <a:t> و </a:t>
            </a:r>
            <a:r>
              <a:rPr lang="en-US" sz="2400" err="1">
                <a:solidFill>
                  <a:schemeClr val="accent4">
                    <a:lumMod val="20000"/>
                    <a:lumOff val="80000"/>
                  </a:schemeClr>
                </a:solidFill>
                <a:ea typeface="+mn-lt"/>
                <a:cs typeface="Mj_Faraz" panose="00000700000000000000" pitchFamily="2" charset="-78"/>
              </a:rPr>
              <a:t>راهنمائي</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مي‌كرد</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اين‌جا</a:t>
            </a:r>
            <a:r>
              <a:rPr lang="en-US" sz="2400">
                <a:solidFill>
                  <a:schemeClr val="accent4">
                    <a:lumMod val="20000"/>
                    <a:lumOff val="80000"/>
                  </a:schemeClr>
                </a:solidFill>
                <a:ea typeface="+mn-lt"/>
                <a:cs typeface="Mj_Faraz" panose="00000700000000000000" pitchFamily="2" charset="-78"/>
              </a:rPr>
              <a:t> هم </a:t>
            </a:r>
            <a:r>
              <a:rPr lang="en-US" sz="2400" err="1">
                <a:solidFill>
                  <a:schemeClr val="accent4">
                    <a:lumMod val="20000"/>
                    <a:lumOff val="80000"/>
                  </a:schemeClr>
                </a:solidFill>
                <a:ea typeface="+mn-lt"/>
                <a:cs typeface="Mj_Faraz" panose="00000700000000000000" pitchFamily="2" charset="-78"/>
              </a:rPr>
              <a:t>ول</a:t>
            </a:r>
            <a:r>
              <a:rPr lang="en-US" sz="2400">
                <a:solidFill>
                  <a:schemeClr val="accent4">
                    <a:lumMod val="20000"/>
                    <a:lumOff val="80000"/>
                  </a:schemeClr>
                </a:solidFill>
                <a:ea typeface="+mn-lt"/>
                <a:cs typeface="Mj_Faraz" panose="00000700000000000000" pitchFamily="2" charset="-78"/>
              </a:rPr>
              <a:t> </a:t>
            </a:r>
            <a:r>
              <a:rPr lang="en-US" sz="2400" err="1">
                <a:solidFill>
                  <a:schemeClr val="accent4">
                    <a:lumMod val="20000"/>
                    <a:lumOff val="80000"/>
                  </a:schemeClr>
                </a:solidFill>
                <a:ea typeface="+mn-lt"/>
                <a:cs typeface="Mj_Faraz" panose="00000700000000000000" pitchFamily="2" charset="-78"/>
              </a:rPr>
              <a:t>كن</a:t>
            </a:r>
            <a:r>
              <a:rPr lang="en-US" sz="2400">
                <a:solidFill>
                  <a:schemeClr val="accent4">
                    <a:lumMod val="20000"/>
                    <a:lumOff val="80000"/>
                  </a:schemeClr>
                </a:solidFill>
                <a:ea typeface="+mn-lt"/>
                <a:cs typeface="Mj_Faraz" panose="00000700000000000000" pitchFamily="2" charset="-78"/>
              </a:rPr>
              <a:t> نبود</a:t>
            </a:r>
            <a:r>
              <a:rPr lang="en-US">
                <a:solidFill>
                  <a:schemeClr val="accent4">
                    <a:lumMod val="20000"/>
                    <a:lumOff val="80000"/>
                  </a:schemeClr>
                </a:solidFill>
                <a:ea typeface="+mn-lt"/>
                <a:cs typeface="Mj_Faraz" panose="00000700000000000000" pitchFamily="2" charset="-78"/>
              </a:rPr>
              <a:t>.</a:t>
            </a:r>
            <a:r>
              <a:rPr lang="en-US">
                <a:solidFill>
                  <a:schemeClr val="accent4">
                    <a:lumMod val="20000"/>
                    <a:lumOff val="80000"/>
                  </a:schemeClr>
                </a:solidFill>
                <a:cs typeface="Mj_Faraz" panose="00000700000000000000" pitchFamily="2" charset="-78"/>
              </a:rPr>
              <a:t>.    </a:t>
            </a:r>
            <a:r>
              <a:rPr lang="fa-IR">
                <a:solidFill>
                  <a:schemeClr val="accent4">
                    <a:lumMod val="20000"/>
                    <a:lumOff val="80000"/>
                  </a:schemeClr>
                </a:solidFill>
                <a:cs typeface="Mj_Faraz" panose="00000700000000000000" pitchFamily="2" charset="-78"/>
              </a:rPr>
              <a:t>!!!!</a:t>
            </a:r>
            <a:endParaRPr lang="en-US">
              <a:solidFill>
                <a:schemeClr val="accent4">
                  <a:lumMod val="20000"/>
                  <a:lumOff val="80000"/>
                </a:schemeClr>
              </a:solidFill>
              <a:cs typeface="Mj_Faraz" panose="00000700000000000000" pitchFamily="2" charset="-78"/>
            </a:endParaRPr>
          </a:p>
        </p:txBody>
      </p:sp>
      <p:pic>
        <p:nvPicPr>
          <p:cNvPr id="4" name="Picture 4" descr="A close up of a mans face&#10;&#10;Description automatically generated">
            <a:extLst>
              <a:ext uri="{FF2B5EF4-FFF2-40B4-BE49-F238E27FC236}">
                <a16:creationId xmlns:a16="http://schemas.microsoft.com/office/drawing/2014/main" id="{EA2816D6-30A5-4C6E-81F5-EE330DE78158}"/>
              </a:ext>
            </a:extLst>
          </p:cNvPr>
          <p:cNvPicPr>
            <a:picLocks noChangeAspect="1"/>
          </p:cNvPicPr>
          <p:nvPr/>
        </p:nvPicPr>
        <p:blipFill rotWithShape="1">
          <a:blip r:embed="rId4"/>
          <a:srcRect l="30163" r="5798" b="-1"/>
          <a:stretch/>
        </p:blipFill>
        <p:spPr>
          <a:xfrm>
            <a:off x="0" y="0"/>
            <a:ext cx="5441859" cy="6963569"/>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11" name="TextBox 10">
            <a:extLst>
              <a:ext uri="{FF2B5EF4-FFF2-40B4-BE49-F238E27FC236}">
                <a16:creationId xmlns:a16="http://schemas.microsoft.com/office/drawing/2014/main" id="{DEC899C9-1932-40AE-BDB2-138C30C9EB0E}"/>
              </a:ext>
            </a:extLst>
          </p:cNvPr>
          <p:cNvSpPr txBox="1"/>
          <p:nvPr/>
        </p:nvSpPr>
        <p:spPr>
          <a:xfrm>
            <a:off x="2185193" y="720209"/>
            <a:ext cx="9389269" cy="369332"/>
          </a:xfrm>
          <a:prstGeom prst="rect">
            <a:avLst/>
          </a:prstGeom>
          <a:noFill/>
        </p:spPr>
        <p:txBody>
          <a:bodyPr wrap="square">
            <a:spAutoFit/>
          </a:bodyPr>
          <a:lstStyle/>
          <a:p>
            <a:pPr algn="r" rtl="1"/>
            <a:endParaRPr lang="en-US"/>
          </a:p>
        </p:txBody>
      </p:sp>
    </p:spTree>
    <p:extLst>
      <p:ext uri="{BB962C8B-B14F-4D97-AF65-F5344CB8AC3E}">
        <p14:creationId xmlns:p14="http://schemas.microsoft.com/office/powerpoint/2010/main" val="4045938787"/>
      </p:ext>
    </p:extLst>
  </p:cSld>
  <p:clrMapOvr>
    <a:overrideClrMapping bg1="dk1" tx1="lt1" bg2="dk2" tx2="lt2" accent1="accent1" accent2="accent2" accent3="accent3" accent4="accent4" accent5="accent5" accent6="accent6" hlink="hlink" folHlink="folHlink"/>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5CE7-8EB8-4951-8965-E2523FD68806}"/>
              </a:ext>
            </a:extLst>
          </p:cNvPr>
          <p:cNvSpPr>
            <a:spLocks noGrp="1"/>
          </p:cNvSpPr>
          <p:nvPr>
            <p:ph type="title"/>
          </p:nvPr>
        </p:nvSpPr>
        <p:spPr>
          <a:xfrm>
            <a:off x="6528130" y="223137"/>
            <a:ext cx="2706886" cy="653163"/>
          </a:xfrm>
          <a:noFill/>
        </p:spPr>
        <p:txBody>
          <a:bodyPr vert="horz" lIns="91440" tIns="45720" rIns="91440" bIns="45720" rtlCol="0" anchor="b">
            <a:normAutofit fontScale="90000"/>
          </a:bodyPr>
          <a:lstStyle/>
          <a:p>
            <a:pPr algn="ctr"/>
            <a:r>
              <a:rPr lang="en-US" err="1">
                <a:solidFill>
                  <a:srgbClr val="0070C0"/>
                </a:solidFill>
                <a:latin typeface="Mj_Faraz"/>
                <a:cs typeface="Mj_Faraz" panose="00000700000000000000" pitchFamily="2" charset="-78"/>
              </a:rPr>
              <a:t>طاهره</a:t>
            </a:r>
            <a:r>
              <a:rPr lang="en-US">
                <a:solidFill>
                  <a:srgbClr val="0070C0"/>
                </a:solidFill>
                <a:latin typeface="Mj_Faraz"/>
                <a:cs typeface="Mj_Faraz" panose="00000700000000000000" pitchFamily="2" charset="-78"/>
              </a:rPr>
              <a:t> </a:t>
            </a:r>
            <a:r>
              <a:rPr lang="en-US" err="1">
                <a:solidFill>
                  <a:srgbClr val="0070C0"/>
                </a:solidFill>
                <a:latin typeface="Mj_Faraz"/>
                <a:cs typeface="Mj_Faraz" panose="00000700000000000000" pitchFamily="2" charset="-78"/>
              </a:rPr>
              <a:t>رضوان</a:t>
            </a:r>
            <a:r>
              <a:rPr lang="en-US">
                <a:solidFill>
                  <a:srgbClr val="0070C0"/>
                </a:solidFill>
                <a:latin typeface="Mj_Faraz"/>
                <a:cs typeface="Mj_Faraz" panose="00000700000000000000" pitchFamily="2" charset="-78"/>
              </a:rPr>
              <a:t> </a:t>
            </a:r>
            <a:r>
              <a:rPr lang="en-US" err="1">
                <a:solidFill>
                  <a:srgbClr val="0070C0"/>
                </a:solidFill>
                <a:latin typeface="Mj_Faraz"/>
                <a:cs typeface="Mj_Faraz" panose="00000700000000000000" pitchFamily="2" charset="-78"/>
              </a:rPr>
              <a:t>طلب</a:t>
            </a:r>
          </a:p>
        </p:txBody>
      </p:sp>
      <p:sp>
        <p:nvSpPr>
          <p:cNvPr id="21" name="Rectangle 20">
            <a:extLst>
              <a:ext uri="{FF2B5EF4-FFF2-40B4-BE49-F238E27FC236}">
                <a16:creationId xmlns:a16="http://schemas.microsoft.com/office/drawing/2014/main" id="{8AD13924-DC7C-4339-B194-8A4EFFBF2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107584" cy="6858000"/>
          </a:xfrm>
          <a:prstGeom prst="rect">
            <a:avLst/>
          </a:prstGeom>
          <a:solidFill>
            <a:srgbClr val="6B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6">
            <a:extLst>
              <a:ext uri="{FF2B5EF4-FFF2-40B4-BE49-F238E27FC236}">
                <a16:creationId xmlns:a16="http://schemas.microsoft.com/office/drawing/2014/main" id="{72458505-C9BA-445F-AE75-CFC7FF04F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480917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C54C7A8-89B4-4566-8CA1-C32349E3E847}"/>
              </a:ext>
            </a:extLst>
          </p:cNvPr>
          <p:cNvSpPr txBox="1"/>
          <p:nvPr/>
        </p:nvSpPr>
        <p:spPr>
          <a:xfrm>
            <a:off x="6465241" y="1507841"/>
            <a:ext cx="5724344" cy="87408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en-US">
                <a:ea typeface="+mn-lt"/>
                <a:cs typeface="+mn-lt"/>
              </a:rPr>
              <a:t>یکی از کسانی که برای من نمونه ی یک انسان موفّقِ مودّب است،  </a:t>
            </a:r>
            <a:r>
              <a:rPr lang="en-US" err="1">
                <a:ea typeface="+mn-lt"/>
                <a:cs typeface="+mn-lt"/>
              </a:rPr>
              <a:t>محم</a:t>
            </a:r>
            <a:r>
              <a:rPr lang="fa-IR">
                <a:ea typeface="+mn-lt"/>
                <a:cs typeface="+mn-lt"/>
              </a:rPr>
              <a:t>ّ</a:t>
            </a:r>
            <a:r>
              <a:rPr lang="en-US" err="1">
                <a:ea typeface="+mn-lt"/>
                <a:cs typeface="+mn-lt"/>
              </a:rPr>
              <a:t>دکریم</a:t>
            </a:r>
            <a:r>
              <a:rPr lang="en-US">
                <a:ea typeface="+mn-lt"/>
                <a:cs typeface="+mn-lt"/>
              </a:rPr>
              <a:t> </a:t>
            </a:r>
            <a:r>
              <a:rPr lang="en-US" err="1">
                <a:ea typeface="+mn-lt"/>
                <a:cs typeface="+mn-lt"/>
              </a:rPr>
              <a:t>محسنی</a:t>
            </a:r>
            <a:r>
              <a:rPr lang="en-US">
                <a:ea typeface="+mn-lt"/>
                <a:cs typeface="+mn-lt"/>
              </a:rPr>
              <a:t> </a:t>
            </a:r>
            <a:r>
              <a:rPr lang="en-US" err="1">
                <a:ea typeface="+mn-lt"/>
                <a:cs typeface="+mn-lt"/>
              </a:rPr>
              <a:t>اس</a:t>
            </a:r>
            <a:r>
              <a:rPr lang="fa-IR">
                <a:ea typeface="+mn-lt"/>
                <a:cs typeface="+mn-lt"/>
              </a:rPr>
              <a:t>ت.</a:t>
            </a:r>
            <a:r>
              <a:rPr lang="en-US">
                <a:ea typeface="+mn-lt"/>
                <a:cs typeface="+mn-lt"/>
              </a:rPr>
              <a:t> ایشان </a:t>
            </a:r>
            <a:r>
              <a:rPr lang="en-US" err="1">
                <a:ea typeface="+mn-lt"/>
                <a:cs typeface="+mn-lt"/>
              </a:rPr>
              <a:t>پدریزرگ</a:t>
            </a:r>
            <a:r>
              <a:rPr lang="en-US">
                <a:ea typeface="+mn-lt"/>
                <a:cs typeface="+mn-lt"/>
              </a:rPr>
              <a:t> من </a:t>
            </a:r>
            <a:r>
              <a:rPr lang="en-US" err="1">
                <a:ea typeface="+mn-lt"/>
                <a:cs typeface="+mn-lt"/>
              </a:rPr>
              <a:t>هستند</a:t>
            </a:r>
            <a:r>
              <a:rPr lang="en-US">
                <a:ea typeface="+mn-lt"/>
                <a:cs typeface="+mn-lt"/>
              </a:rPr>
              <a:t>  </a:t>
            </a:r>
            <a:r>
              <a:rPr lang="fa-IR">
                <a:ea typeface="+mn-lt"/>
                <a:cs typeface="+mn-lt"/>
              </a:rPr>
              <a:t>.</a:t>
            </a:r>
          </a:p>
          <a:p>
            <a:pPr algn="r" rtl="1"/>
            <a:endParaRPr lang="en-US"/>
          </a:p>
          <a:p>
            <a:pPr algn="r"/>
            <a:r>
              <a:rPr lang="fa-IR" sz="2000">
                <a:ea typeface="+mn-lt"/>
                <a:cs typeface="Mj_Faraz"/>
              </a:rPr>
              <a:t>بلند </a:t>
            </a:r>
            <a:r>
              <a:rPr lang="fa" sz="2000">
                <a:ea typeface="+mn-lt"/>
                <a:cs typeface="Mj_Faraz"/>
              </a:rPr>
              <a:t>پرواز محم</a:t>
            </a:r>
            <a:r>
              <a:rPr lang="fa-IR" sz="2000">
                <a:ea typeface="+mn-lt"/>
                <a:cs typeface="Mj_Faraz"/>
              </a:rPr>
              <a:t>ّ</a:t>
            </a:r>
            <a:r>
              <a:rPr lang="fa" sz="2000">
                <a:ea typeface="+mn-lt"/>
                <a:cs typeface="Mj_Faraz"/>
              </a:rPr>
              <a:t>د کریم محسنی معل</a:t>
            </a:r>
            <a:r>
              <a:rPr lang="fa-IR" sz="2000">
                <a:ea typeface="+mn-lt"/>
                <a:cs typeface="Mj_Faraz"/>
              </a:rPr>
              <a:t>ّ</a:t>
            </a:r>
            <a:r>
              <a:rPr lang="fa" sz="2000">
                <a:ea typeface="+mn-lt"/>
                <a:cs typeface="Mj_Faraz"/>
              </a:rPr>
              <a:t>م بودند و از مبارزان قبل از انقلاب اسلامی که بار ها توس</a:t>
            </a:r>
            <a:r>
              <a:rPr lang="fa-IR" sz="2000">
                <a:ea typeface="+mn-lt"/>
                <a:cs typeface="Mj_Faraz"/>
              </a:rPr>
              <a:t>ّ</a:t>
            </a:r>
            <a:r>
              <a:rPr lang="fa" sz="2000">
                <a:ea typeface="+mn-lt"/>
                <a:cs typeface="Mj_Faraz"/>
              </a:rPr>
              <a:t>ط ژریم شاهنشاهی دستگیر و مورد شکنجه  قرار گرفتند</a:t>
            </a:r>
            <a:r>
              <a:rPr lang="fa-IR" sz="2000">
                <a:ea typeface="+mn-lt"/>
                <a:cs typeface="Mj_Faraz"/>
              </a:rPr>
              <a:t>. </a:t>
            </a:r>
            <a:r>
              <a:rPr lang="fa" sz="2000">
                <a:ea typeface="+mn-lt"/>
                <a:cs typeface="Mj_Faraz"/>
              </a:rPr>
              <a:t>بعد از پیروزی انقلاب هم  فرمانده ی سپاه بودند ولی مثل یک بسیجی ساده در جبهه ها شرکت می کردند .</a:t>
            </a:r>
            <a:r>
              <a:rPr lang="en-US" sz="2000">
                <a:ea typeface="+mn-lt"/>
                <a:cs typeface="+mn-lt"/>
              </a:rPr>
              <a:t> </a:t>
            </a:r>
            <a:endParaRPr lang="en-US" sz="2000">
              <a:cs typeface="Mj_Faraz"/>
            </a:endParaRPr>
          </a:p>
          <a:p>
            <a:pPr algn="r"/>
            <a:r>
              <a:rPr lang="fa" sz="2000">
                <a:ea typeface="+mn-lt"/>
                <a:cs typeface="Mj_Faraz"/>
              </a:rPr>
              <a:t>ویژگی های این شخص بزرگ و موف</a:t>
            </a:r>
            <a:r>
              <a:rPr lang="fa-IR" sz="2000">
                <a:ea typeface="+mn-lt"/>
                <a:cs typeface="Mj_Faraz"/>
              </a:rPr>
              <a:t>ّ</a:t>
            </a:r>
            <a:r>
              <a:rPr lang="fa" sz="2000">
                <a:ea typeface="+mn-lt"/>
                <a:cs typeface="Mj_Faraz"/>
              </a:rPr>
              <a:t>ق این بود که مهربان ، فروتن و متواضع بودند و هیچ تکب</a:t>
            </a:r>
            <a:r>
              <a:rPr lang="fa-IR" sz="2000">
                <a:ea typeface="+mn-lt"/>
                <a:cs typeface="Mj_Faraz"/>
              </a:rPr>
              <a:t>ّ</a:t>
            </a:r>
            <a:r>
              <a:rPr lang="fa" sz="2000">
                <a:ea typeface="+mn-lt"/>
                <a:cs typeface="Mj_Faraz"/>
              </a:rPr>
              <a:t>ری نداشتند و در جبهه ها هم کنا</a:t>
            </a:r>
            <a:r>
              <a:rPr lang="fa-IR" sz="2000">
                <a:ea typeface="+mn-lt"/>
                <a:cs typeface="Mj_Faraz"/>
              </a:rPr>
              <a:t>ر</a:t>
            </a:r>
            <a:r>
              <a:rPr lang="fa" sz="2000">
                <a:ea typeface="+mn-lt"/>
                <a:cs typeface="Mj_Faraz"/>
              </a:rPr>
              <a:t> بسیجی ها در سنگر بودند و با آن</a:t>
            </a:r>
            <a:r>
              <a:rPr lang="fa-IR" sz="2000">
                <a:ea typeface="+mn-lt"/>
                <a:cs typeface="Mj_Faraz"/>
              </a:rPr>
              <a:t> </a:t>
            </a:r>
            <a:r>
              <a:rPr lang="fa" sz="2000">
                <a:ea typeface="+mn-lt"/>
                <a:cs typeface="Mj_Faraz"/>
              </a:rPr>
              <a:t>ها غذا می خوردند و پیش آنها می خوابیدند به طوری که اگر کسی ایشان را نمی شناخت ، به عنوان یک بسیجی ساده با ایشان رفتار می کرد. </a:t>
            </a:r>
            <a:endParaRPr lang="fa-IR" sz="2000">
              <a:ea typeface="+mn-lt"/>
              <a:cs typeface="Mj_Faraz"/>
            </a:endParaRPr>
          </a:p>
          <a:p>
            <a:pPr algn="r"/>
            <a:r>
              <a:rPr lang="fa" sz="2000">
                <a:ea typeface="+mn-lt"/>
                <a:cs typeface="Mj_Faraz"/>
              </a:rPr>
              <a:t>ایشان همیشه امام جماعت بودند چه در سنگر و چه در جاهای دیگر. و همه </a:t>
            </a:r>
            <a:r>
              <a:rPr lang="fa-IR" sz="2000">
                <a:ea typeface="+mn-lt"/>
                <a:cs typeface="Mj_Faraz"/>
              </a:rPr>
              <a:t>ی </a:t>
            </a:r>
            <a:r>
              <a:rPr lang="fa" sz="2000">
                <a:ea typeface="+mn-lt"/>
                <a:cs typeface="Mj_Faraz"/>
              </a:rPr>
              <a:t>اطرافیان ، دوستان و آشنایان و فامیل را به نماز</a:t>
            </a:r>
            <a:r>
              <a:rPr lang="fa-IR" sz="2000">
                <a:ea typeface="+mn-lt"/>
                <a:cs typeface="Mj_Faraz"/>
              </a:rPr>
              <a:t> </a:t>
            </a:r>
            <a:r>
              <a:rPr lang="fa" sz="2000">
                <a:ea typeface="+mn-lt"/>
                <a:cs typeface="Mj_Faraz"/>
              </a:rPr>
              <a:t>و اخلاق نیک دعوت می کردند</a:t>
            </a:r>
            <a:r>
              <a:rPr lang="fa-IR" sz="2000">
                <a:ea typeface="+mn-lt"/>
                <a:cs typeface="Mj_Faraz"/>
              </a:rPr>
              <a:t>!</a:t>
            </a:r>
          </a:p>
          <a:p>
            <a:pPr algn="r"/>
            <a:endParaRPr lang="en-US" sz="2000">
              <a:ea typeface="+mn-lt"/>
              <a:cs typeface="Calibri"/>
            </a:endParaRPr>
          </a:p>
          <a:p>
            <a:pPr algn="r"/>
            <a:r>
              <a:rPr lang="fa" sz="2000" err="1">
                <a:cs typeface="Mj_Faraz"/>
              </a:rPr>
              <a:t>اکنون</a:t>
            </a:r>
            <a:r>
              <a:rPr lang="fa" sz="2000">
                <a:cs typeface="Mj_Faraz"/>
              </a:rPr>
              <a:t> </a:t>
            </a:r>
            <a:r>
              <a:rPr lang="en-US">
                <a:cs typeface="Calibri"/>
              </a:rPr>
              <a:t>ایشان در </a:t>
            </a:r>
            <a:r>
              <a:rPr lang="en-US" err="1">
                <a:cs typeface="Calibri"/>
              </a:rPr>
              <a:t>جوار</a:t>
            </a:r>
            <a:r>
              <a:rPr lang="en-US">
                <a:cs typeface="Calibri"/>
              </a:rPr>
              <a:t> </a:t>
            </a:r>
            <a:r>
              <a:rPr lang="en-US" err="1">
                <a:cs typeface="Calibri"/>
              </a:rPr>
              <a:t>شهدا</a:t>
            </a:r>
            <a:r>
              <a:rPr lang="en-US">
                <a:cs typeface="Calibri"/>
              </a:rPr>
              <a:t> </a:t>
            </a:r>
            <a:r>
              <a:rPr lang="en-US" err="1">
                <a:cs typeface="Calibri"/>
              </a:rPr>
              <a:t>آرمیده</a:t>
            </a:r>
            <a:r>
              <a:rPr lang="en-US">
                <a:cs typeface="Calibri"/>
              </a:rPr>
              <a:t> </a:t>
            </a:r>
            <a:r>
              <a:rPr lang="en-US" err="1">
                <a:cs typeface="Calibri"/>
              </a:rPr>
              <a:t>اند</a:t>
            </a:r>
            <a:r>
              <a:rPr lang="en-US">
                <a:cs typeface="Calibri"/>
              </a:rPr>
              <a:t> </a:t>
            </a:r>
            <a:r>
              <a:rPr lang="fa-IR">
                <a:cs typeface="Calibri"/>
              </a:rPr>
              <a:t>!</a:t>
            </a:r>
          </a:p>
          <a:p>
            <a:pPr algn="r" rtl="1"/>
            <a:r>
              <a:rPr lang="en-US" err="1">
                <a:cs typeface="Calibri"/>
              </a:rPr>
              <a:t>دلم</a:t>
            </a:r>
            <a:r>
              <a:rPr lang="en-US">
                <a:cs typeface="Calibri"/>
              </a:rPr>
              <a:t> </a:t>
            </a:r>
            <a:r>
              <a:rPr lang="en-US" err="1">
                <a:cs typeface="Calibri"/>
              </a:rPr>
              <a:t>برایشان</a:t>
            </a:r>
            <a:r>
              <a:rPr lang="en-US">
                <a:cs typeface="Calibri"/>
              </a:rPr>
              <a:t> </a:t>
            </a:r>
            <a:r>
              <a:rPr lang="en-US" err="1">
                <a:cs typeface="Calibri"/>
              </a:rPr>
              <a:t>خیلی</a:t>
            </a:r>
            <a:r>
              <a:rPr lang="en-US">
                <a:cs typeface="Calibri"/>
              </a:rPr>
              <a:t> </a:t>
            </a:r>
            <a:r>
              <a:rPr lang="en-US" err="1">
                <a:cs typeface="Calibri"/>
              </a:rPr>
              <a:t>تنگ</a:t>
            </a:r>
            <a:r>
              <a:rPr lang="en-US">
                <a:cs typeface="Calibri"/>
              </a:rPr>
              <a:t> </a:t>
            </a:r>
            <a:r>
              <a:rPr lang="en-US" err="1">
                <a:cs typeface="Calibri"/>
              </a:rPr>
              <a:t>شده</a:t>
            </a:r>
            <a:r>
              <a:rPr lang="fa-IR">
                <a:cs typeface="Calibri"/>
              </a:rPr>
              <a:t>!!!!</a:t>
            </a:r>
            <a:r>
              <a:rPr lang="en-US">
                <a:cs typeface="Calibri"/>
              </a:rPr>
              <a:t> </a:t>
            </a:r>
            <a:endParaRPr lang="fa" sz="2000">
              <a:cs typeface="Mj_Faraz"/>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r>
              <a:rPr lang="en-US">
                <a:cs typeface="Calibri"/>
              </a:rPr>
              <a:t>         </a:t>
            </a:r>
          </a:p>
        </p:txBody>
      </p:sp>
      <p:pic>
        <p:nvPicPr>
          <p:cNvPr id="5" name="Picture 5" descr="A group of people posing for a photo&#10;&#10;Description automatically generated">
            <a:extLst>
              <a:ext uri="{FF2B5EF4-FFF2-40B4-BE49-F238E27FC236}">
                <a16:creationId xmlns:a16="http://schemas.microsoft.com/office/drawing/2014/main" id="{6F3A5145-D879-4AA5-9BA6-3AB2CA8EADCD}"/>
              </a:ext>
            </a:extLst>
          </p:cNvPr>
          <p:cNvPicPr>
            <a:picLocks noChangeAspect="1"/>
          </p:cNvPicPr>
          <p:nvPr/>
        </p:nvPicPr>
        <p:blipFill rotWithShape="1">
          <a:blip r:embed="rId3"/>
          <a:srcRect r="524" b="5063"/>
          <a:stretch/>
        </p:blipFill>
        <p:spPr>
          <a:xfrm>
            <a:off x="684362" y="1450537"/>
            <a:ext cx="4741670" cy="3741835"/>
          </a:xfrm>
          <a:prstGeom prst="rect">
            <a:avLst/>
          </a:prstGeom>
        </p:spPr>
      </p:pic>
      <p:sp>
        <p:nvSpPr>
          <p:cNvPr id="6" name="TextBox 5">
            <a:extLst>
              <a:ext uri="{FF2B5EF4-FFF2-40B4-BE49-F238E27FC236}">
                <a16:creationId xmlns:a16="http://schemas.microsoft.com/office/drawing/2014/main" id="{4CD3EBA0-0B37-4199-A077-A93D433CC7D9}"/>
              </a:ext>
            </a:extLst>
          </p:cNvPr>
          <p:cNvSpPr txBox="1"/>
          <p:nvPr/>
        </p:nvSpPr>
        <p:spPr>
          <a:xfrm>
            <a:off x="1115683" y="3933645"/>
            <a:ext cx="1046673" cy="646331"/>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cs typeface="Calibri"/>
              </a:rPr>
              <a:t>محمدکریم</a:t>
            </a:r>
            <a:r>
              <a:rPr lang="en-US">
                <a:cs typeface="Calibri"/>
              </a:rPr>
              <a:t> </a:t>
            </a:r>
            <a:r>
              <a:rPr lang="en-US" err="1">
                <a:cs typeface="Calibri"/>
              </a:rPr>
              <a:t>محسنی</a:t>
            </a:r>
          </a:p>
        </p:txBody>
      </p:sp>
      <p:sp>
        <p:nvSpPr>
          <p:cNvPr id="7" name="TextBox 6">
            <a:extLst>
              <a:ext uri="{FF2B5EF4-FFF2-40B4-BE49-F238E27FC236}">
                <a16:creationId xmlns:a16="http://schemas.microsoft.com/office/drawing/2014/main" id="{379AD905-4734-478F-9912-898038C68B24}"/>
              </a:ext>
            </a:extLst>
          </p:cNvPr>
          <p:cNvSpPr txBox="1"/>
          <p:nvPr/>
        </p:nvSpPr>
        <p:spPr>
          <a:xfrm>
            <a:off x="2236219" y="3846483"/>
            <a:ext cx="1204824" cy="1169551"/>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err="1"/>
              <a:t>شهید</a:t>
            </a:r>
            <a:r>
              <a:rPr lang="en-US" sz="1400"/>
              <a:t> </a:t>
            </a:r>
            <a:r>
              <a:rPr lang="en-US" sz="1400" err="1"/>
              <a:t>فخرالدین</a:t>
            </a:r>
            <a:r>
              <a:rPr lang="en-US" sz="1400"/>
              <a:t> </a:t>
            </a:r>
            <a:r>
              <a:rPr lang="en-US" sz="1400" err="1"/>
              <a:t>رحیمی</a:t>
            </a:r>
            <a:r>
              <a:rPr lang="en-US" sz="1400"/>
              <a:t> از </a:t>
            </a:r>
            <a:r>
              <a:rPr lang="en-US" sz="1400" err="1"/>
              <a:t>شهدای</a:t>
            </a:r>
            <a:r>
              <a:rPr lang="en-US" sz="1400"/>
              <a:t> </a:t>
            </a:r>
            <a:r>
              <a:rPr lang="en-US" sz="1400" err="1"/>
              <a:t>هفت</a:t>
            </a:r>
            <a:r>
              <a:rPr lang="en-US" sz="1400"/>
              <a:t> </a:t>
            </a:r>
            <a:r>
              <a:rPr lang="en-US" sz="1400" err="1"/>
              <a:t>تیر</a:t>
            </a:r>
            <a:r>
              <a:rPr lang="en-US" sz="1400"/>
              <a:t> و از </a:t>
            </a:r>
            <a:r>
              <a:rPr lang="en-US" sz="1400" err="1"/>
              <a:t>یاران</a:t>
            </a:r>
            <a:r>
              <a:rPr lang="en-US" sz="1400"/>
              <a:t> </a:t>
            </a:r>
            <a:r>
              <a:rPr lang="en-US" sz="1400" err="1"/>
              <a:t>نزدیک</a:t>
            </a:r>
            <a:r>
              <a:rPr lang="en-US" sz="1400"/>
              <a:t> </a:t>
            </a:r>
            <a:r>
              <a:rPr lang="en-US" sz="1400" err="1"/>
              <a:t>دکترمطهری</a:t>
            </a:r>
            <a:endParaRPr lang="en-US" sz="1400">
              <a:cs typeface="Calibri"/>
            </a:endParaRPr>
          </a:p>
        </p:txBody>
      </p:sp>
      <p:sp>
        <p:nvSpPr>
          <p:cNvPr id="8" name="TextBox 7">
            <a:extLst>
              <a:ext uri="{FF2B5EF4-FFF2-40B4-BE49-F238E27FC236}">
                <a16:creationId xmlns:a16="http://schemas.microsoft.com/office/drawing/2014/main" id="{B442B71F-C9C1-4A78-B0C6-073760CC0CC7}"/>
              </a:ext>
            </a:extLst>
          </p:cNvPr>
          <p:cNvSpPr txBox="1"/>
          <p:nvPr/>
        </p:nvSpPr>
        <p:spPr>
          <a:xfrm>
            <a:off x="4147509" y="3500527"/>
            <a:ext cx="816635" cy="646331"/>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t>محسن</a:t>
            </a:r>
            <a:r>
              <a:rPr lang="en-US"/>
              <a:t> </a:t>
            </a:r>
            <a:r>
              <a:rPr lang="en-US" err="1"/>
              <a:t>رضایی</a:t>
            </a:r>
          </a:p>
        </p:txBody>
      </p:sp>
    </p:spTree>
    <p:extLst>
      <p:ext uri="{BB962C8B-B14F-4D97-AF65-F5344CB8AC3E}">
        <p14:creationId xmlns:p14="http://schemas.microsoft.com/office/powerpoint/2010/main" val="3492551188"/>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Application>Microsoft Office PowerPoint</Application>
  <PresentationFormat>Widescreen</PresentationFormat>
  <Slides>10</Slides>
  <Notes>3</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معرّفی یک انسانِ   موفّقِ مودّب...</vt:lpstr>
      <vt:lpstr>یکی از خاطرات علّامه کرباسچیان    روزی آقای علی رضایی و علّامه کرباسچیان در کاری باهم به مشکل برخورد کردند و آقای علی رضایی تصمیم گرفتند از فردای آن روز به مدرسه ی علوی برای کار نروند. علّامه کرباسچیان هم با تصمیم ایشان مخالفتی نکردند و قرار شد از فردای آن روز آقای علی رضایی به سرکار نروند.  صبح فردا زن آقای علی رضایی متوجّه بیرون رفتن ایشان شد و پرسید:«مگر قرار نشد از فردا دیگر به مدرسه نروی؟» و در  جواب سوالش از آقای علی رضایی شنید که گفتند من و علّامه به مشکل برخوردیم، امّا من به خاطر بچّه ها به مدرسه می روم. وقتی او خواست از خانه بیرون بیاید، علامه کرباسچیان را    جلوی در خانه دید که منتظر هستند تا با هم به مدرسه بروند . علّامه برای رضایت خدا به دنبال آقای علی رضایی رفته  بود و آقای  علی رضایی هم برای رضایت خدا تصمیمش را تغییر داده بود!   </vt:lpstr>
      <vt:lpstr>ریحانه مهرافزا</vt:lpstr>
      <vt:lpstr>بهار مجدی</vt:lpstr>
      <vt:lpstr>  لیلی کیانی</vt:lpstr>
      <vt:lpstr>بهار باغستانی</vt:lpstr>
      <vt:lpstr>        پس از خواندن خاطرات شهید باکری ارادت من نسبت به ایشان بیشتر شد.        به نظر من ایشان فردی مخلص،موفّق،فداکار،با ایمان و از جان گذشته بودند.       ایشان زمانی که شهردار ارومیّه بودند موقع سیل شخصاً به کمک مردم رفته بودند به طور مثال  به یک پیرزن که جهیزیّه ی دخترش در زیر زمین مانده بود کمک کردند تا بتواند آن ها را بیرون بیاورد.     پیرزن به شهید باکری  می گفت کاش از غیرتی که تو داری کمی شهردار هم داشت ولی شهید باکری هیچ چیزی نمی گفت و به کار خود ادامه می داد.      او در تمام عملیّات هایی که فرماندهی را به عهده داشت،  لباسی نمی پوشید که او را از دیگران متمایز کند، غذایی همانند همرزمانش می خورد و اجازه نمی داد به خاطر سمتش غذایی متفاوت ازدیگران برایش بیاورند.      همیشه خود در خطّ مقدّم بود و گردان را از خطّ مقدّم فرماندهی می کرد نه از پشت جبهه!               زمانی که برادرش شهید شد ، اجازه نداد جنازه ی برادرش را به عقب برگردانند و گفت:  همه ی همرزمان ،برادران من هستند و تا زمانی که جنازه ی آن ها نیامده ،جنازه ی حمید هم نخواهد آمد!!!!!  </vt:lpstr>
      <vt:lpstr>بهار رضوی</vt:lpstr>
      <vt:lpstr>طاهره رضوان طلب</vt:lpstr>
      <vt:lpstr>  یکی از کسانی که برای من نمونه ی یک انسان موفّقِ مودّب است، سردار سلیمانی است. یک فیلم کوتاه بعد از شهادت شان از ایشان دیدم، که به ادب و فروتنی ایشان نسبت به بندگان خدا ایمان آوردم!        پیرمرد در میان آب های گل آلود گیر افتاده بود. پاچه های شلوارش را بالا زده بود و بر سینه اش قاب عکسی را می فشرد. قاب عکس تنها چیزی بود که از چنگال بی رحم سیل بیرون کشیده بود! در میان قاب ، چهره ی نورانی امام خمینی جلوه گری می کرد!       هیچ کس حریف پیرمرد نبود. وسط آب هایی که خانه و زندگی اش را برده بود ایستاده بود و با فریاد و اشک چیزهایی به زبان عربی می گفت. انگار تصمیم گرفته بود بعد از آن مصیبت همراه آب های وحشی سیل برود و دیگر برنگردد!     سردار او را نمی شناخت و او هم سردار را ! در یک لباس کهنه و گلی و خیس فقط یک سرباز ساده بود!    کسی آن جا نمی دانست او سرداری است که اسمش لرزه بر اندام اسرائیل و آمریکا می اندازد. او آمده بود برای کمک!   کمک کردن که اسم و عنوان نمی خواهد!          سردار دستش را به طرف پیرمرد دراز کرده بود و آرام آرام با او حرف می زد. التماسش می کرد که دستم را بگیر و از این آب ها بیرون بیا!     انگار قربون صدقه اش می رفت.     پیرمرد آرام شد، دست سردار را گرفت و بیرون آمد.        هزاران بوسه سردار بر دست و صورت پیرمرد زد!        سرداری که خود را از مردم می دانست و به آن ها فخرنمی فروخت و تکبّر نداشت!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dabirestan</dc:creator>
  <cp:revision>20</cp:revision>
  <dcterms:created xsi:type="dcterms:W3CDTF">2020-10-06T17:11:08Z</dcterms:created>
  <dcterms:modified xsi:type="dcterms:W3CDTF">2020-12-23T05:06:12Z</dcterms:modified>
</cp:coreProperties>
</file>